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60" r:id="rId3"/>
    <p:sldId id="275" r:id="rId4"/>
    <p:sldId id="257" r:id="rId5"/>
    <p:sldId id="271" r:id="rId6"/>
    <p:sldId id="272" r:id="rId7"/>
    <p:sldId id="258" r:id="rId8"/>
    <p:sldId id="276" r:id="rId9"/>
    <p:sldId id="277" r:id="rId10"/>
    <p:sldId id="273" r:id="rId11"/>
    <p:sldId id="268" r:id="rId12"/>
    <p:sldId id="278" r:id="rId13"/>
    <p:sldId id="279" r:id="rId14"/>
    <p:sldId id="270" r:id="rId15"/>
    <p:sldId id="259" r:id="rId16"/>
    <p:sldId id="261"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D5C51F-FE7B-CD04-B2E1-C2ED9E398FB9}" v="38" dt="2023-09-26T04:11:54.280"/>
    <p1510:client id="{D6DCBF5E-14BE-F37E-C87B-C727BC076B93}" v="318" dt="2023-12-07T08:13:03.413"/>
    <p1510:client id="{F0D13734-A8B2-93A2-F984-F2157E99DEBB}" v="14" dt="2023-12-07T07:18:02.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hyperlink" Target="https://www.kaggle.com/datasets/vipoooool/new-plant-diseases-dataset" TargetMode="External"/><Relationship Id="rId1" Type="http://schemas.openxmlformats.org/officeDocument/2006/relationships/hyperlink" Target="https://www.nass.usda.gov/Data_and_Statistics/index.php" TargetMode="Externa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3.svg"/></Relationships>
</file>

<file path=ppt/diagrams/_rels/data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hyperlink" Target="https://www.nass.usda.gov/Data_and_Statistics/index.php" TargetMode="External"/><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hyperlink" Target="https://www.kaggle.com/datasets/vipoooool/new-plant-diseases-dataset" TargetMode="External"/><Relationship Id="rId5" Type="http://schemas.openxmlformats.org/officeDocument/2006/relationships/image" Target="../media/image13.svg"/><Relationship Id="rId10" Type="http://schemas.openxmlformats.org/officeDocument/2006/relationships/image" Target="../media/image17.svg"/><Relationship Id="rId4" Type="http://schemas.openxmlformats.org/officeDocument/2006/relationships/image" Target="../media/image12.pn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D5D8EA-1693-48AE-9ECD-464C7A9627F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8BD53C-66F7-4F20-AC59-B691A9C08366}">
      <dgm:prSet/>
      <dgm:spPr/>
      <dgm:t>
        <a:bodyPr/>
        <a:lstStyle/>
        <a:p>
          <a:r>
            <a:rPr lang="en-US" b="1"/>
            <a:t>Crop Recommendation:</a:t>
          </a:r>
          <a:endParaRPr lang="en-US"/>
        </a:p>
      </dgm:t>
    </dgm:pt>
    <dgm:pt modelId="{719EECEA-8673-4D61-A8FB-479F997318DB}" type="parTrans" cxnId="{EF288A78-B06B-4534-B631-8824350FD3A2}">
      <dgm:prSet/>
      <dgm:spPr/>
      <dgm:t>
        <a:bodyPr/>
        <a:lstStyle/>
        <a:p>
          <a:endParaRPr lang="en-US"/>
        </a:p>
      </dgm:t>
    </dgm:pt>
    <dgm:pt modelId="{996437E6-E510-4D65-BAB6-F27EC18DD61E}" type="sibTrans" cxnId="{EF288A78-B06B-4534-B631-8824350FD3A2}">
      <dgm:prSet/>
      <dgm:spPr/>
      <dgm:t>
        <a:bodyPr/>
        <a:lstStyle/>
        <a:p>
          <a:endParaRPr lang="en-US"/>
        </a:p>
      </dgm:t>
    </dgm:pt>
    <dgm:pt modelId="{4BBE300A-FC28-42B6-98AD-5ACB9BC62934}">
      <dgm:prSet/>
      <dgm:spPr/>
      <dgm:t>
        <a:bodyPr/>
        <a:lstStyle/>
        <a:p>
          <a:r>
            <a:rPr lang="en-US" b="1"/>
            <a:t>Challenge:</a:t>
          </a:r>
          <a:r>
            <a:rPr lang="en-US"/>
            <a:t> Farmers often face difficulties in choosing the most suitable crops for their specific climate, soil conditions, and market demands.</a:t>
          </a:r>
        </a:p>
      </dgm:t>
    </dgm:pt>
    <dgm:pt modelId="{1A497C20-5997-4804-958F-EF0BF4855306}" type="parTrans" cxnId="{0AD804D7-4468-40BE-87BB-133A8CA396E8}">
      <dgm:prSet/>
      <dgm:spPr/>
      <dgm:t>
        <a:bodyPr/>
        <a:lstStyle/>
        <a:p>
          <a:endParaRPr lang="en-US"/>
        </a:p>
      </dgm:t>
    </dgm:pt>
    <dgm:pt modelId="{09BDBAEA-72A2-4CB4-8DC4-30C38046249C}" type="sibTrans" cxnId="{0AD804D7-4468-40BE-87BB-133A8CA396E8}">
      <dgm:prSet/>
      <dgm:spPr/>
      <dgm:t>
        <a:bodyPr/>
        <a:lstStyle/>
        <a:p>
          <a:endParaRPr lang="en-US"/>
        </a:p>
      </dgm:t>
    </dgm:pt>
    <dgm:pt modelId="{58ABEB33-6862-41EB-965D-21809DEE982C}">
      <dgm:prSet/>
      <dgm:spPr/>
      <dgm:t>
        <a:bodyPr/>
        <a:lstStyle/>
        <a:p>
          <a:r>
            <a:rPr lang="en-US" b="1" dirty="0"/>
            <a:t>Solution:</a:t>
          </a:r>
          <a:r>
            <a:rPr lang="en-US" dirty="0"/>
            <a:t> AgriAdvisor employs advanced algorithms and machine learning to analyze environmental factors, historical data, and market trends. It provides personalized crop recommendations, helping farmers make informed decisions for optimal yield and market value.</a:t>
          </a:r>
        </a:p>
      </dgm:t>
    </dgm:pt>
    <dgm:pt modelId="{6E211B9A-0E54-4F5E-86FE-338B5A2AEF7E}" type="parTrans" cxnId="{DDB0BC40-9C4E-4784-9C79-C65C7648FB96}">
      <dgm:prSet/>
      <dgm:spPr/>
      <dgm:t>
        <a:bodyPr/>
        <a:lstStyle/>
        <a:p>
          <a:endParaRPr lang="en-US"/>
        </a:p>
      </dgm:t>
    </dgm:pt>
    <dgm:pt modelId="{7630E2AA-E50C-437E-A0EE-63C8C129A8B0}" type="sibTrans" cxnId="{DDB0BC40-9C4E-4784-9C79-C65C7648FB96}">
      <dgm:prSet/>
      <dgm:spPr/>
      <dgm:t>
        <a:bodyPr/>
        <a:lstStyle/>
        <a:p>
          <a:endParaRPr lang="en-US"/>
        </a:p>
      </dgm:t>
    </dgm:pt>
    <dgm:pt modelId="{6B92FBC9-452D-4E16-BD0D-16EDBC675B32}">
      <dgm:prSet/>
      <dgm:spPr/>
      <dgm:t>
        <a:bodyPr/>
        <a:lstStyle/>
        <a:p>
          <a:r>
            <a:rPr lang="en-US" b="1"/>
            <a:t>Fertilizer Recommendation:</a:t>
          </a:r>
          <a:endParaRPr lang="en-US"/>
        </a:p>
      </dgm:t>
    </dgm:pt>
    <dgm:pt modelId="{CB71AEC8-35FE-41F1-A28D-73DFC645B8B2}" type="parTrans" cxnId="{975127CA-7AE7-4DAA-A38C-E8EDC9C34F32}">
      <dgm:prSet/>
      <dgm:spPr/>
      <dgm:t>
        <a:bodyPr/>
        <a:lstStyle/>
        <a:p>
          <a:endParaRPr lang="en-US"/>
        </a:p>
      </dgm:t>
    </dgm:pt>
    <dgm:pt modelId="{51C41E9E-6AA0-4D60-B98A-DEC192A2BF1E}" type="sibTrans" cxnId="{975127CA-7AE7-4DAA-A38C-E8EDC9C34F32}">
      <dgm:prSet/>
      <dgm:spPr/>
      <dgm:t>
        <a:bodyPr/>
        <a:lstStyle/>
        <a:p>
          <a:endParaRPr lang="en-US"/>
        </a:p>
      </dgm:t>
    </dgm:pt>
    <dgm:pt modelId="{2DFF3C91-B593-4BA6-BC20-AC6ECBC400E7}">
      <dgm:prSet/>
      <dgm:spPr/>
      <dgm:t>
        <a:bodyPr/>
        <a:lstStyle/>
        <a:p>
          <a:r>
            <a:rPr lang="en-US" b="1"/>
            <a:t>Challenge:</a:t>
          </a:r>
          <a:r>
            <a:rPr lang="en-US"/>
            <a:t> Inefficient use of fertilizers can lead to increased costs, environmental pollution, and diminished soil health.</a:t>
          </a:r>
        </a:p>
      </dgm:t>
    </dgm:pt>
    <dgm:pt modelId="{051723D2-F159-4F29-830E-35F4A294B33F}" type="parTrans" cxnId="{B064EE3E-2AEB-463C-A8B1-68BA0828FA38}">
      <dgm:prSet/>
      <dgm:spPr/>
      <dgm:t>
        <a:bodyPr/>
        <a:lstStyle/>
        <a:p>
          <a:endParaRPr lang="en-US"/>
        </a:p>
      </dgm:t>
    </dgm:pt>
    <dgm:pt modelId="{B87341A5-8DF2-48DF-868E-E12331E3AA62}" type="sibTrans" cxnId="{B064EE3E-2AEB-463C-A8B1-68BA0828FA38}">
      <dgm:prSet/>
      <dgm:spPr/>
      <dgm:t>
        <a:bodyPr/>
        <a:lstStyle/>
        <a:p>
          <a:endParaRPr lang="en-US"/>
        </a:p>
      </dgm:t>
    </dgm:pt>
    <dgm:pt modelId="{65F83A8D-74D8-4ED9-AA9D-4883707EED30}">
      <dgm:prSet/>
      <dgm:spPr/>
      <dgm:t>
        <a:bodyPr/>
        <a:lstStyle/>
        <a:p>
          <a:r>
            <a:rPr lang="en-US" b="1"/>
            <a:t>Solution:</a:t>
          </a:r>
          <a:r>
            <a:rPr lang="en-US"/>
            <a:t> AgriAdvisor tackles this issue by offering precise fertilizer recommendations based on soil composition, crop type, and growth stage. This targeted approach minimizes waste, improves nutrient uptake, and promotes sustainable farming practices.</a:t>
          </a:r>
        </a:p>
      </dgm:t>
    </dgm:pt>
    <dgm:pt modelId="{DD2E6CBB-702D-44E1-9DA6-7171A16CE47B}" type="parTrans" cxnId="{535D37C8-AF24-426F-A72A-B3B613E85025}">
      <dgm:prSet/>
      <dgm:spPr/>
      <dgm:t>
        <a:bodyPr/>
        <a:lstStyle/>
        <a:p>
          <a:endParaRPr lang="en-US"/>
        </a:p>
      </dgm:t>
    </dgm:pt>
    <dgm:pt modelId="{05AFBA55-CAB1-4BAA-8991-6AFAAAB80D76}" type="sibTrans" cxnId="{535D37C8-AF24-426F-A72A-B3B613E85025}">
      <dgm:prSet/>
      <dgm:spPr/>
      <dgm:t>
        <a:bodyPr/>
        <a:lstStyle/>
        <a:p>
          <a:endParaRPr lang="en-US"/>
        </a:p>
      </dgm:t>
    </dgm:pt>
    <dgm:pt modelId="{2C8C0F25-A7FF-4D27-9EE6-E89C0C53FC7C}">
      <dgm:prSet/>
      <dgm:spPr/>
      <dgm:t>
        <a:bodyPr/>
        <a:lstStyle/>
        <a:p>
          <a:r>
            <a:rPr lang="en-US" b="1"/>
            <a:t>Plant Disease Recommendation:</a:t>
          </a:r>
          <a:endParaRPr lang="en-US"/>
        </a:p>
      </dgm:t>
    </dgm:pt>
    <dgm:pt modelId="{2C1600FD-53D3-42B2-9440-0FAC4432DE1B}" type="parTrans" cxnId="{EE0086D1-4620-4EE8-9F35-7CBD39F3D326}">
      <dgm:prSet/>
      <dgm:spPr/>
      <dgm:t>
        <a:bodyPr/>
        <a:lstStyle/>
        <a:p>
          <a:endParaRPr lang="en-US"/>
        </a:p>
      </dgm:t>
    </dgm:pt>
    <dgm:pt modelId="{3424456F-4820-4768-9BD7-7E7832F447E2}" type="sibTrans" cxnId="{EE0086D1-4620-4EE8-9F35-7CBD39F3D326}">
      <dgm:prSet/>
      <dgm:spPr/>
      <dgm:t>
        <a:bodyPr/>
        <a:lstStyle/>
        <a:p>
          <a:endParaRPr lang="en-US"/>
        </a:p>
      </dgm:t>
    </dgm:pt>
    <dgm:pt modelId="{2C46134F-6066-41B1-96A9-A06BB8DB7C2A}">
      <dgm:prSet/>
      <dgm:spPr/>
      <dgm:t>
        <a:bodyPr/>
        <a:lstStyle/>
        <a:p>
          <a:r>
            <a:rPr lang="en-US" b="1"/>
            <a:t>Challenge:</a:t>
          </a:r>
          <a:r>
            <a:rPr lang="en-US"/>
            <a:t> Identifying and managing plant diseases is a complex task, and delayed intervention can result in significant crop losses.</a:t>
          </a:r>
        </a:p>
      </dgm:t>
    </dgm:pt>
    <dgm:pt modelId="{2C5607B4-3E0D-4435-A0C5-8940C57AB822}" type="parTrans" cxnId="{15D30A13-6F8B-4BF5-95C8-24F2B167C39B}">
      <dgm:prSet/>
      <dgm:spPr/>
      <dgm:t>
        <a:bodyPr/>
        <a:lstStyle/>
        <a:p>
          <a:endParaRPr lang="en-US"/>
        </a:p>
      </dgm:t>
    </dgm:pt>
    <dgm:pt modelId="{80A88ABC-BB64-413A-82A2-7465706FA822}" type="sibTrans" cxnId="{15D30A13-6F8B-4BF5-95C8-24F2B167C39B}">
      <dgm:prSet/>
      <dgm:spPr/>
      <dgm:t>
        <a:bodyPr/>
        <a:lstStyle/>
        <a:p>
          <a:endParaRPr lang="en-US"/>
        </a:p>
      </dgm:t>
    </dgm:pt>
    <dgm:pt modelId="{0F03F835-28C5-46EE-893A-AB211C8CF018}">
      <dgm:prSet/>
      <dgm:spPr/>
      <dgm:t>
        <a:bodyPr/>
        <a:lstStyle/>
        <a:p>
          <a:r>
            <a:rPr lang="en-US" b="1"/>
            <a:t>Solution:</a:t>
          </a:r>
          <a:r>
            <a:rPr lang="en-US"/>
            <a:t> AgriAdvisor integrates image recognition technology and data analytics to identify early signs of plant diseases. By analyzing images of crops, the platform can diagnose potential issues and recommend timely and targeted interventions, reducing the impact of diseases on crop yield.</a:t>
          </a:r>
        </a:p>
      </dgm:t>
    </dgm:pt>
    <dgm:pt modelId="{397CE676-B5F5-4AA1-B353-01F114CB4C59}" type="parTrans" cxnId="{3F81C772-21B4-4768-A2CF-F05418D3968A}">
      <dgm:prSet/>
      <dgm:spPr/>
      <dgm:t>
        <a:bodyPr/>
        <a:lstStyle/>
        <a:p>
          <a:endParaRPr lang="en-US"/>
        </a:p>
      </dgm:t>
    </dgm:pt>
    <dgm:pt modelId="{87AD1921-73A9-473E-8097-7595AAC2B0CE}" type="sibTrans" cxnId="{3F81C772-21B4-4768-A2CF-F05418D3968A}">
      <dgm:prSet/>
      <dgm:spPr/>
      <dgm:t>
        <a:bodyPr/>
        <a:lstStyle/>
        <a:p>
          <a:endParaRPr lang="en-US"/>
        </a:p>
      </dgm:t>
    </dgm:pt>
    <dgm:pt modelId="{4DD6A854-ABF4-4741-B4F7-F04E90C33C95}" type="pres">
      <dgm:prSet presAssocID="{34D5D8EA-1693-48AE-9ECD-464C7A9627F8}" presName="root" presStyleCnt="0">
        <dgm:presLayoutVars>
          <dgm:dir/>
          <dgm:resizeHandles val="exact"/>
        </dgm:presLayoutVars>
      </dgm:prSet>
      <dgm:spPr/>
    </dgm:pt>
    <dgm:pt modelId="{3CFE1B94-A9A0-4137-9EF5-40CDEEDC0E09}" type="pres">
      <dgm:prSet presAssocID="{EA8BD53C-66F7-4F20-AC59-B691A9C08366}" presName="compNode" presStyleCnt="0"/>
      <dgm:spPr/>
    </dgm:pt>
    <dgm:pt modelId="{19CAE08E-A123-4EE9-94A9-2161F7D2E1F2}" type="pres">
      <dgm:prSet presAssocID="{EA8BD53C-66F7-4F20-AC59-B691A9C08366}" presName="bgRect" presStyleLbl="bgShp" presStyleIdx="0" presStyleCnt="3"/>
      <dgm:spPr/>
    </dgm:pt>
    <dgm:pt modelId="{1A69D5ED-BD18-4195-A743-A37CC26DEF63}" type="pres">
      <dgm:prSet presAssocID="{EA8BD53C-66F7-4F20-AC59-B691A9C083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9BC5A520-DECF-44FA-B375-6767D0B61659}" type="pres">
      <dgm:prSet presAssocID="{EA8BD53C-66F7-4F20-AC59-B691A9C08366}" presName="spaceRect" presStyleCnt="0"/>
      <dgm:spPr/>
    </dgm:pt>
    <dgm:pt modelId="{F7DC2D2D-A1E7-4021-89B8-2A1ED7E6B878}" type="pres">
      <dgm:prSet presAssocID="{EA8BD53C-66F7-4F20-AC59-B691A9C08366}" presName="parTx" presStyleLbl="revTx" presStyleIdx="0" presStyleCnt="6">
        <dgm:presLayoutVars>
          <dgm:chMax val="0"/>
          <dgm:chPref val="0"/>
        </dgm:presLayoutVars>
      </dgm:prSet>
      <dgm:spPr/>
    </dgm:pt>
    <dgm:pt modelId="{3A707600-CAE6-4B57-A809-26E978E497F6}" type="pres">
      <dgm:prSet presAssocID="{EA8BD53C-66F7-4F20-AC59-B691A9C08366}" presName="desTx" presStyleLbl="revTx" presStyleIdx="1" presStyleCnt="6">
        <dgm:presLayoutVars/>
      </dgm:prSet>
      <dgm:spPr/>
    </dgm:pt>
    <dgm:pt modelId="{340C60E8-A9A1-47E4-BD5E-412D14145E0F}" type="pres">
      <dgm:prSet presAssocID="{996437E6-E510-4D65-BAB6-F27EC18DD61E}" presName="sibTrans" presStyleCnt="0"/>
      <dgm:spPr/>
    </dgm:pt>
    <dgm:pt modelId="{BDDCF3E1-4924-425A-A591-E6D851A279C8}" type="pres">
      <dgm:prSet presAssocID="{6B92FBC9-452D-4E16-BD0D-16EDBC675B32}" presName="compNode" presStyleCnt="0"/>
      <dgm:spPr/>
    </dgm:pt>
    <dgm:pt modelId="{340DC8F7-E0CB-427C-94B2-B792D4F9E7E0}" type="pres">
      <dgm:prSet presAssocID="{6B92FBC9-452D-4E16-BD0D-16EDBC675B32}" presName="bgRect" presStyleLbl="bgShp" presStyleIdx="1" presStyleCnt="3"/>
      <dgm:spPr/>
    </dgm:pt>
    <dgm:pt modelId="{8CBBB5C5-3B08-4D11-93BC-0765E82BE2BA}" type="pres">
      <dgm:prSet presAssocID="{6B92FBC9-452D-4E16-BD0D-16EDBC675B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AD022545-1538-470C-84DC-A259A98B8D22}" type="pres">
      <dgm:prSet presAssocID="{6B92FBC9-452D-4E16-BD0D-16EDBC675B32}" presName="spaceRect" presStyleCnt="0"/>
      <dgm:spPr/>
    </dgm:pt>
    <dgm:pt modelId="{3092279F-F13D-4F47-B3ED-9D4609DDC5E2}" type="pres">
      <dgm:prSet presAssocID="{6B92FBC9-452D-4E16-BD0D-16EDBC675B32}" presName="parTx" presStyleLbl="revTx" presStyleIdx="2" presStyleCnt="6">
        <dgm:presLayoutVars>
          <dgm:chMax val="0"/>
          <dgm:chPref val="0"/>
        </dgm:presLayoutVars>
      </dgm:prSet>
      <dgm:spPr/>
    </dgm:pt>
    <dgm:pt modelId="{A0FA0F15-6F8E-417A-8F97-17282D0D809C}" type="pres">
      <dgm:prSet presAssocID="{6B92FBC9-452D-4E16-BD0D-16EDBC675B32}" presName="desTx" presStyleLbl="revTx" presStyleIdx="3" presStyleCnt="6">
        <dgm:presLayoutVars/>
      </dgm:prSet>
      <dgm:spPr/>
    </dgm:pt>
    <dgm:pt modelId="{A26DC650-C562-4700-BF43-4856A9E44C55}" type="pres">
      <dgm:prSet presAssocID="{51C41E9E-6AA0-4D60-B98A-DEC192A2BF1E}" presName="sibTrans" presStyleCnt="0"/>
      <dgm:spPr/>
    </dgm:pt>
    <dgm:pt modelId="{AAA8A33E-9A6E-4B45-A2E6-FC60CCF0415E}" type="pres">
      <dgm:prSet presAssocID="{2C8C0F25-A7FF-4D27-9EE6-E89C0C53FC7C}" presName="compNode" presStyleCnt="0"/>
      <dgm:spPr/>
    </dgm:pt>
    <dgm:pt modelId="{4479A5B0-9855-41A8-A90D-1A61E630EE68}" type="pres">
      <dgm:prSet presAssocID="{2C8C0F25-A7FF-4D27-9EE6-E89C0C53FC7C}" presName="bgRect" presStyleLbl="bgShp" presStyleIdx="2" presStyleCnt="3"/>
      <dgm:spPr/>
    </dgm:pt>
    <dgm:pt modelId="{65377159-6DD5-43BE-A9FC-5B35048DC4A0}" type="pres">
      <dgm:prSet presAssocID="{2C8C0F25-A7FF-4D27-9EE6-E89C0C53FC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cculent"/>
        </a:ext>
      </dgm:extLst>
    </dgm:pt>
    <dgm:pt modelId="{4C2BE335-0C8D-4C70-ABCA-5A5B6881FFEA}" type="pres">
      <dgm:prSet presAssocID="{2C8C0F25-A7FF-4D27-9EE6-E89C0C53FC7C}" presName="spaceRect" presStyleCnt="0"/>
      <dgm:spPr/>
    </dgm:pt>
    <dgm:pt modelId="{8DFAF4C8-B8D7-43AD-B7CC-AD010706AFA3}" type="pres">
      <dgm:prSet presAssocID="{2C8C0F25-A7FF-4D27-9EE6-E89C0C53FC7C}" presName="parTx" presStyleLbl="revTx" presStyleIdx="4" presStyleCnt="6">
        <dgm:presLayoutVars>
          <dgm:chMax val="0"/>
          <dgm:chPref val="0"/>
        </dgm:presLayoutVars>
      </dgm:prSet>
      <dgm:spPr/>
    </dgm:pt>
    <dgm:pt modelId="{0A8D99D3-396D-4AE9-B5E2-17EACBFDA08D}" type="pres">
      <dgm:prSet presAssocID="{2C8C0F25-A7FF-4D27-9EE6-E89C0C53FC7C}" presName="desTx" presStyleLbl="revTx" presStyleIdx="5" presStyleCnt="6">
        <dgm:presLayoutVars/>
      </dgm:prSet>
      <dgm:spPr/>
    </dgm:pt>
  </dgm:ptLst>
  <dgm:cxnLst>
    <dgm:cxn modelId="{15D30A13-6F8B-4BF5-95C8-24F2B167C39B}" srcId="{2C8C0F25-A7FF-4D27-9EE6-E89C0C53FC7C}" destId="{2C46134F-6066-41B1-96A9-A06BB8DB7C2A}" srcOrd="0" destOrd="0" parTransId="{2C5607B4-3E0D-4435-A0C5-8940C57AB822}" sibTransId="{80A88ABC-BB64-413A-82A2-7465706FA822}"/>
    <dgm:cxn modelId="{C20C2B21-9C84-4161-B8B1-3E94C3CA213A}" type="presOf" srcId="{2C46134F-6066-41B1-96A9-A06BB8DB7C2A}" destId="{0A8D99D3-396D-4AE9-B5E2-17EACBFDA08D}" srcOrd="0" destOrd="0" presId="urn:microsoft.com/office/officeart/2018/2/layout/IconVerticalSolidList"/>
    <dgm:cxn modelId="{B064EE3E-2AEB-463C-A8B1-68BA0828FA38}" srcId="{6B92FBC9-452D-4E16-BD0D-16EDBC675B32}" destId="{2DFF3C91-B593-4BA6-BC20-AC6ECBC400E7}" srcOrd="0" destOrd="0" parTransId="{051723D2-F159-4F29-830E-35F4A294B33F}" sibTransId="{B87341A5-8DF2-48DF-868E-E12331E3AA62}"/>
    <dgm:cxn modelId="{DDB0BC40-9C4E-4784-9C79-C65C7648FB96}" srcId="{EA8BD53C-66F7-4F20-AC59-B691A9C08366}" destId="{58ABEB33-6862-41EB-965D-21809DEE982C}" srcOrd="1" destOrd="0" parTransId="{6E211B9A-0E54-4F5E-86FE-338B5A2AEF7E}" sibTransId="{7630E2AA-E50C-437E-A0EE-63C8C129A8B0}"/>
    <dgm:cxn modelId="{05AB5360-365E-4C98-AA3E-BC7EA1421D4A}" type="presOf" srcId="{34D5D8EA-1693-48AE-9ECD-464C7A9627F8}" destId="{4DD6A854-ABF4-4741-B4F7-F04E90C33C95}" srcOrd="0" destOrd="0" presId="urn:microsoft.com/office/officeart/2018/2/layout/IconVerticalSolidList"/>
    <dgm:cxn modelId="{861AF66A-745E-4DD3-8C87-37D7654F0A3F}" type="presOf" srcId="{65F83A8D-74D8-4ED9-AA9D-4883707EED30}" destId="{A0FA0F15-6F8E-417A-8F97-17282D0D809C}" srcOrd="0" destOrd="1" presId="urn:microsoft.com/office/officeart/2018/2/layout/IconVerticalSolidList"/>
    <dgm:cxn modelId="{3F81C772-21B4-4768-A2CF-F05418D3968A}" srcId="{2C8C0F25-A7FF-4D27-9EE6-E89C0C53FC7C}" destId="{0F03F835-28C5-46EE-893A-AB211C8CF018}" srcOrd="1" destOrd="0" parTransId="{397CE676-B5F5-4AA1-B353-01F114CB4C59}" sibTransId="{87AD1921-73A9-473E-8097-7595AAC2B0CE}"/>
    <dgm:cxn modelId="{EF288A78-B06B-4534-B631-8824350FD3A2}" srcId="{34D5D8EA-1693-48AE-9ECD-464C7A9627F8}" destId="{EA8BD53C-66F7-4F20-AC59-B691A9C08366}" srcOrd="0" destOrd="0" parTransId="{719EECEA-8673-4D61-A8FB-479F997318DB}" sibTransId="{996437E6-E510-4D65-BAB6-F27EC18DD61E}"/>
    <dgm:cxn modelId="{5440A97D-261B-4DF1-8F77-2549C7B06906}" type="presOf" srcId="{EA8BD53C-66F7-4F20-AC59-B691A9C08366}" destId="{F7DC2D2D-A1E7-4021-89B8-2A1ED7E6B878}" srcOrd="0" destOrd="0" presId="urn:microsoft.com/office/officeart/2018/2/layout/IconVerticalSolidList"/>
    <dgm:cxn modelId="{79C43EAB-5072-40C9-BCBE-87430A902976}" type="presOf" srcId="{2C8C0F25-A7FF-4D27-9EE6-E89C0C53FC7C}" destId="{8DFAF4C8-B8D7-43AD-B7CC-AD010706AFA3}" srcOrd="0" destOrd="0" presId="urn:microsoft.com/office/officeart/2018/2/layout/IconVerticalSolidList"/>
    <dgm:cxn modelId="{915160B9-F77D-46F3-BD19-A5C4F2E118EE}" type="presOf" srcId="{58ABEB33-6862-41EB-965D-21809DEE982C}" destId="{3A707600-CAE6-4B57-A809-26E978E497F6}" srcOrd="0" destOrd="1" presId="urn:microsoft.com/office/officeart/2018/2/layout/IconVerticalSolidList"/>
    <dgm:cxn modelId="{535D37C8-AF24-426F-A72A-B3B613E85025}" srcId="{6B92FBC9-452D-4E16-BD0D-16EDBC675B32}" destId="{65F83A8D-74D8-4ED9-AA9D-4883707EED30}" srcOrd="1" destOrd="0" parTransId="{DD2E6CBB-702D-44E1-9DA6-7171A16CE47B}" sibTransId="{05AFBA55-CAB1-4BAA-8991-6AFAAAB80D76}"/>
    <dgm:cxn modelId="{975127CA-7AE7-4DAA-A38C-E8EDC9C34F32}" srcId="{34D5D8EA-1693-48AE-9ECD-464C7A9627F8}" destId="{6B92FBC9-452D-4E16-BD0D-16EDBC675B32}" srcOrd="1" destOrd="0" parTransId="{CB71AEC8-35FE-41F1-A28D-73DFC645B8B2}" sibTransId="{51C41E9E-6AA0-4D60-B98A-DEC192A2BF1E}"/>
    <dgm:cxn modelId="{75C809CD-3B6D-4F5F-85A1-A8304E189DD7}" type="presOf" srcId="{0F03F835-28C5-46EE-893A-AB211C8CF018}" destId="{0A8D99D3-396D-4AE9-B5E2-17EACBFDA08D}" srcOrd="0" destOrd="1" presId="urn:microsoft.com/office/officeart/2018/2/layout/IconVerticalSolidList"/>
    <dgm:cxn modelId="{EE0086D1-4620-4EE8-9F35-7CBD39F3D326}" srcId="{34D5D8EA-1693-48AE-9ECD-464C7A9627F8}" destId="{2C8C0F25-A7FF-4D27-9EE6-E89C0C53FC7C}" srcOrd="2" destOrd="0" parTransId="{2C1600FD-53D3-42B2-9440-0FAC4432DE1B}" sibTransId="{3424456F-4820-4768-9BD7-7E7832F447E2}"/>
    <dgm:cxn modelId="{0AD804D7-4468-40BE-87BB-133A8CA396E8}" srcId="{EA8BD53C-66F7-4F20-AC59-B691A9C08366}" destId="{4BBE300A-FC28-42B6-98AD-5ACB9BC62934}" srcOrd="0" destOrd="0" parTransId="{1A497C20-5997-4804-958F-EF0BF4855306}" sibTransId="{09BDBAEA-72A2-4CB4-8DC4-30C38046249C}"/>
    <dgm:cxn modelId="{283F2EE9-7EC2-487A-8416-CF4BD955115C}" type="presOf" srcId="{2DFF3C91-B593-4BA6-BC20-AC6ECBC400E7}" destId="{A0FA0F15-6F8E-417A-8F97-17282D0D809C}" srcOrd="0" destOrd="0" presId="urn:microsoft.com/office/officeart/2018/2/layout/IconVerticalSolidList"/>
    <dgm:cxn modelId="{0660EEEF-4DC9-4F1C-B390-3F4256B3E169}" type="presOf" srcId="{4BBE300A-FC28-42B6-98AD-5ACB9BC62934}" destId="{3A707600-CAE6-4B57-A809-26E978E497F6}" srcOrd="0" destOrd="0" presId="urn:microsoft.com/office/officeart/2018/2/layout/IconVerticalSolidList"/>
    <dgm:cxn modelId="{05D05FF9-75FF-4DEE-8E2E-D107F166DC8A}" type="presOf" srcId="{6B92FBC9-452D-4E16-BD0D-16EDBC675B32}" destId="{3092279F-F13D-4F47-B3ED-9D4609DDC5E2}" srcOrd="0" destOrd="0" presId="urn:microsoft.com/office/officeart/2018/2/layout/IconVerticalSolidList"/>
    <dgm:cxn modelId="{FECAB044-E14C-42F1-B452-C515E3D32C95}" type="presParOf" srcId="{4DD6A854-ABF4-4741-B4F7-F04E90C33C95}" destId="{3CFE1B94-A9A0-4137-9EF5-40CDEEDC0E09}" srcOrd="0" destOrd="0" presId="urn:microsoft.com/office/officeart/2018/2/layout/IconVerticalSolidList"/>
    <dgm:cxn modelId="{76550ED6-5E16-4066-BF2A-C66766D8CA7A}" type="presParOf" srcId="{3CFE1B94-A9A0-4137-9EF5-40CDEEDC0E09}" destId="{19CAE08E-A123-4EE9-94A9-2161F7D2E1F2}" srcOrd="0" destOrd="0" presId="urn:microsoft.com/office/officeart/2018/2/layout/IconVerticalSolidList"/>
    <dgm:cxn modelId="{5AE81A25-70FC-493B-82D2-62874C945CB5}" type="presParOf" srcId="{3CFE1B94-A9A0-4137-9EF5-40CDEEDC0E09}" destId="{1A69D5ED-BD18-4195-A743-A37CC26DEF63}" srcOrd="1" destOrd="0" presId="urn:microsoft.com/office/officeart/2018/2/layout/IconVerticalSolidList"/>
    <dgm:cxn modelId="{F49FF416-A4A3-45BA-8054-66878BE00846}" type="presParOf" srcId="{3CFE1B94-A9A0-4137-9EF5-40CDEEDC0E09}" destId="{9BC5A520-DECF-44FA-B375-6767D0B61659}" srcOrd="2" destOrd="0" presId="urn:microsoft.com/office/officeart/2018/2/layout/IconVerticalSolidList"/>
    <dgm:cxn modelId="{981253E6-ADD0-4EF9-BE2B-0237371A05A6}" type="presParOf" srcId="{3CFE1B94-A9A0-4137-9EF5-40CDEEDC0E09}" destId="{F7DC2D2D-A1E7-4021-89B8-2A1ED7E6B878}" srcOrd="3" destOrd="0" presId="urn:microsoft.com/office/officeart/2018/2/layout/IconVerticalSolidList"/>
    <dgm:cxn modelId="{909B0479-F02C-4507-AA6F-B3086D38B0E4}" type="presParOf" srcId="{3CFE1B94-A9A0-4137-9EF5-40CDEEDC0E09}" destId="{3A707600-CAE6-4B57-A809-26E978E497F6}" srcOrd="4" destOrd="0" presId="urn:microsoft.com/office/officeart/2018/2/layout/IconVerticalSolidList"/>
    <dgm:cxn modelId="{55F01114-2A40-4929-B5BD-C9A4A4E5C3AC}" type="presParOf" srcId="{4DD6A854-ABF4-4741-B4F7-F04E90C33C95}" destId="{340C60E8-A9A1-47E4-BD5E-412D14145E0F}" srcOrd="1" destOrd="0" presId="urn:microsoft.com/office/officeart/2018/2/layout/IconVerticalSolidList"/>
    <dgm:cxn modelId="{E817561B-AA1A-4CFC-A192-A629041699B2}" type="presParOf" srcId="{4DD6A854-ABF4-4741-B4F7-F04E90C33C95}" destId="{BDDCF3E1-4924-425A-A591-E6D851A279C8}" srcOrd="2" destOrd="0" presId="urn:microsoft.com/office/officeart/2018/2/layout/IconVerticalSolidList"/>
    <dgm:cxn modelId="{3D350A03-7196-410B-8EAB-6DC057025F11}" type="presParOf" srcId="{BDDCF3E1-4924-425A-A591-E6D851A279C8}" destId="{340DC8F7-E0CB-427C-94B2-B792D4F9E7E0}" srcOrd="0" destOrd="0" presId="urn:microsoft.com/office/officeart/2018/2/layout/IconVerticalSolidList"/>
    <dgm:cxn modelId="{743B5B4A-8A0E-4154-B3B1-C86A46AF2A09}" type="presParOf" srcId="{BDDCF3E1-4924-425A-A591-E6D851A279C8}" destId="{8CBBB5C5-3B08-4D11-93BC-0765E82BE2BA}" srcOrd="1" destOrd="0" presId="urn:microsoft.com/office/officeart/2018/2/layout/IconVerticalSolidList"/>
    <dgm:cxn modelId="{5E07F1AE-C3CD-4C37-ABCF-BEEE23C47AF8}" type="presParOf" srcId="{BDDCF3E1-4924-425A-A591-E6D851A279C8}" destId="{AD022545-1538-470C-84DC-A259A98B8D22}" srcOrd="2" destOrd="0" presId="urn:microsoft.com/office/officeart/2018/2/layout/IconVerticalSolidList"/>
    <dgm:cxn modelId="{DF507FBD-9306-4FE1-B329-1F20F31D6FBB}" type="presParOf" srcId="{BDDCF3E1-4924-425A-A591-E6D851A279C8}" destId="{3092279F-F13D-4F47-B3ED-9D4609DDC5E2}" srcOrd="3" destOrd="0" presId="urn:microsoft.com/office/officeart/2018/2/layout/IconVerticalSolidList"/>
    <dgm:cxn modelId="{0BDFC9F9-0269-4A8B-86C6-2C954BDE8A39}" type="presParOf" srcId="{BDDCF3E1-4924-425A-A591-E6D851A279C8}" destId="{A0FA0F15-6F8E-417A-8F97-17282D0D809C}" srcOrd="4" destOrd="0" presId="urn:microsoft.com/office/officeart/2018/2/layout/IconVerticalSolidList"/>
    <dgm:cxn modelId="{1D00F08F-C913-4B25-A8E0-41CE71FB406C}" type="presParOf" srcId="{4DD6A854-ABF4-4741-B4F7-F04E90C33C95}" destId="{A26DC650-C562-4700-BF43-4856A9E44C55}" srcOrd="3" destOrd="0" presId="urn:microsoft.com/office/officeart/2018/2/layout/IconVerticalSolidList"/>
    <dgm:cxn modelId="{023BD606-116D-421D-B1A8-0E97631689C2}" type="presParOf" srcId="{4DD6A854-ABF4-4741-B4F7-F04E90C33C95}" destId="{AAA8A33E-9A6E-4B45-A2E6-FC60CCF0415E}" srcOrd="4" destOrd="0" presId="urn:microsoft.com/office/officeart/2018/2/layout/IconVerticalSolidList"/>
    <dgm:cxn modelId="{778DDAD9-B0D5-4A27-A161-23658F397828}" type="presParOf" srcId="{AAA8A33E-9A6E-4B45-A2E6-FC60CCF0415E}" destId="{4479A5B0-9855-41A8-A90D-1A61E630EE68}" srcOrd="0" destOrd="0" presId="urn:microsoft.com/office/officeart/2018/2/layout/IconVerticalSolidList"/>
    <dgm:cxn modelId="{B31DFD46-CB00-418B-A52F-B92A787DD66A}" type="presParOf" srcId="{AAA8A33E-9A6E-4B45-A2E6-FC60CCF0415E}" destId="{65377159-6DD5-43BE-A9FC-5B35048DC4A0}" srcOrd="1" destOrd="0" presId="urn:microsoft.com/office/officeart/2018/2/layout/IconVerticalSolidList"/>
    <dgm:cxn modelId="{61B945A4-A01F-44C7-B7C1-432A1B4427FC}" type="presParOf" srcId="{AAA8A33E-9A6E-4B45-A2E6-FC60CCF0415E}" destId="{4C2BE335-0C8D-4C70-ABCA-5A5B6881FFEA}" srcOrd="2" destOrd="0" presId="urn:microsoft.com/office/officeart/2018/2/layout/IconVerticalSolidList"/>
    <dgm:cxn modelId="{B0991D17-EADE-4CEF-B6DA-4A734B974714}" type="presParOf" srcId="{AAA8A33E-9A6E-4B45-A2E6-FC60CCF0415E}" destId="{8DFAF4C8-B8D7-43AD-B7CC-AD010706AFA3}" srcOrd="3" destOrd="0" presId="urn:microsoft.com/office/officeart/2018/2/layout/IconVerticalSolidList"/>
    <dgm:cxn modelId="{42CB6C35-8BE0-40E9-944E-5B580EC5DA15}" type="presParOf" srcId="{AAA8A33E-9A6E-4B45-A2E6-FC60CCF0415E}" destId="{0A8D99D3-396D-4AE9-B5E2-17EACBFDA08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4F8388-7D35-44F0-9181-256EDD5D7C4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7566448-D095-4D12-9579-68BB4A6F6C1C}">
      <dgm:prSet/>
      <dgm:spPr/>
      <dgm:t>
        <a:bodyPr/>
        <a:lstStyle/>
        <a:p>
          <a:pPr>
            <a:lnSpc>
              <a:spcPct val="100000"/>
            </a:lnSpc>
          </a:pPr>
          <a:r>
            <a:rPr lang="en-US" b="0" i="0" dirty="0"/>
            <a:t>We've scoured vast datasets from </a:t>
          </a:r>
          <a:r>
            <a:rPr lang="en-US" b="0" i="0" dirty="0">
              <a:hlinkClick xmlns:r="http://schemas.openxmlformats.org/officeDocument/2006/relationships" r:id="rId1"/>
            </a:rPr>
            <a:t>United States </a:t>
          </a:r>
          <a:r>
            <a:rPr lang="en-US" b="0" i="0" u="sng" dirty="0">
              <a:hlinkClick xmlns:r="http://schemas.openxmlformats.org/officeDocument/2006/relationships" r:id="rId1"/>
            </a:rPr>
            <a:t>Department </a:t>
          </a:r>
          <a:r>
            <a:rPr lang="en-US" b="0" i="0" dirty="0">
              <a:hlinkClick xmlns:r="http://schemas.openxmlformats.org/officeDocument/2006/relationships" r:id="rId1"/>
            </a:rPr>
            <a:t>of Agriculture </a:t>
          </a:r>
          <a:r>
            <a:rPr lang="en-US" dirty="0"/>
            <a:t>.</a:t>
          </a:r>
        </a:p>
      </dgm:t>
    </dgm:pt>
    <dgm:pt modelId="{C07D6F59-543E-42CD-9624-FB7CD9126512}" type="parTrans" cxnId="{EAF3D0CD-94C8-432D-BD56-66ECC81FFD4C}">
      <dgm:prSet/>
      <dgm:spPr/>
      <dgm:t>
        <a:bodyPr/>
        <a:lstStyle/>
        <a:p>
          <a:endParaRPr lang="en-US"/>
        </a:p>
      </dgm:t>
    </dgm:pt>
    <dgm:pt modelId="{DBB8DB98-37E1-4529-9495-763F8C65A50B}" type="sibTrans" cxnId="{EAF3D0CD-94C8-432D-BD56-66ECC81FFD4C}">
      <dgm:prSet/>
      <dgm:spPr/>
      <dgm:t>
        <a:bodyPr/>
        <a:lstStyle/>
        <a:p>
          <a:endParaRPr lang="en-US"/>
        </a:p>
      </dgm:t>
    </dgm:pt>
    <dgm:pt modelId="{219B2DF0-9B6E-4416-B6FB-D925FBA07126}">
      <dgm:prSet/>
      <dgm:spPr/>
      <dgm:t>
        <a:bodyPr/>
        <a:lstStyle/>
        <a:p>
          <a:pPr>
            <a:lnSpc>
              <a:spcPct val="100000"/>
            </a:lnSpc>
          </a:pPr>
          <a:r>
            <a:rPr lang="en-US" b="0" i="0" dirty="0"/>
            <a:t>We've also tapped into the rich and diverse </a:t>
          </a:r>
          <a:r>
            <a:rPr lang="en-US" b="0" i="0" u="sng" dirty="0">
              <a:hlinkClick xmlns:r="http://schemas.openxmlformats.org/officeDocument/2006/relationships" r:id="rId2"/>
            </a:rPr>
            <a:t>New Plant Dataset</a:t>
          </a:r>
          <a:r>
            <a:rPr lang="en-US" b="0" i="0" dirty="0"/>
            <a:t> to gather insights into crop health.</a:t>
          </a:r>
          <a:r>
            <a:rPr lang="en-US" u="sng" dirty="0">
              <a:hlinkClick xmlns:r="http://schemas.openxmlformats.org/officeDocument/2006/relationships" r:id="rId2"/>
            </a:rPr>
            <a:t> Diseases</a:t>
          </a:r>
          <a:endParaRPr lang="en-US" dirty="0"/>
        </a:p>
      </dgm:t>
    </dgm:pt>
    <dgm:pt modelId="{61D4C5E0-FF23-491F-B2C0-D98B22844B6D}" type="parTrans" cxnId="{AFB8DC83-04D7-42F0-9C5B-67A54260196B}">
      <dgm:prSet/>
      <dgm:spPr/>
      <dgm:t>
        <a:bodyPr/>
        <a:lstStyle/>
        <a:p>
          <a:endParaRPr lang="en-US"/>
        </a:p>
      </dgm:t>
    </dgm:pt>
    <dgm:pt modelId="{4156771A-B95F-4AD2-AC13-62C8937F6201}" type="sibTrans" cxnId="{AFB8DC83-04D7-42F0-9C5B-67A54260196B}">
      <dgm:prSet/>
      <dgm:spPr/>
      <dgm:t>
        <a:bodyPr/>
        <a:lstStyle/>
        <a:p>
          <a:endParaRPr lang="en-US"/>
        </a:p>
      </dgm:t>
    </dgm:pt>
    <dgm:pt modelId="{1621293C-5671-475A-952C-1A681D6E5FDB}">
      <dgm:prSet/>
      <dgm:spPr/>
      <dgm:t>
        <a:bodyPr/>
        <a:lstStyle/>
        <a:p>
          <a:pPr>
            <a:lnSpc>
              <a:spcPct val="100000"/>
            </a:lnSpc>
          </a:pPr>
          <a:r>
            <a:rPr lang="en-US" b="0" i="0" dirty="0"/>
            <a:t>Weather is a critical factor in agriculture. We obtained historical and real-time weather data from meteorological agencies to analyze its impact on crop performance.</a:t>
          </a:r>
          <a:endParaRPr lang="en-US" dirty="0"/>
        </a:p>
      </dgm:t>
    </dgm:pt>
    <dgm:pt modelId="{AC97EF5C-7E85-437E-815C-B3305F6D8239}" type="parTrans" cxnId="{9675812E-F2E5-4D99-A793-B9560158DC16}">
      <dgm:prSet/>
      <dgm:spPr/>
      <dgm:t>
        <a:bodyPr/>
        <a:lstStyle/>
        <a:p>
          <a:endParaRPr lang="en-US"/>
        </a:p>
      </dgm:t>
    </dgm:pt>
    <dgm:pt modelId="{3A7D7213-0347-40F8-B5AD-B3C21504FA4C}" type="sibTrans" cxnId="{9675812E-F2E5-4D99-A793-B9560158DC16}">
      <dgm:prSet/>
      <dgm:spPr/>
      <dgm:t>
        <a:bodyPr/>
        <a:lstStyle/>
        <a:p>
          <a:endParaRPr lang="en-US"/>
        </a:p>
      </dgm:t>
    </dgm:pt>
    <dgm:pt modelId="{FCC3ABB9-FAE2-4367-B869-6DF66CB562F1}">
      <dgm:prSet/>
      <dgm:spPr/>
      <dgm:t>
        <a:bodyPr/>
        <a:lstStyle/>
        <a:p>
          <a:pPr>
            <a:lnSpc>
              <a:spcPct val="100000"/>
            </a:lnSpc>
          </a:pPr>
          <a:r>
            <a:rPr lang="en-US" b="0" i="0" dirty="0"/>
            <a:t>Our approach is holistic. It's not just about identifying diseases and suggesting treatments. It's about recognizing the entire ecosystem of farming, where art and science come together to nurture crops, ensure food security, and sustain livelihoods.</a:t>
          </a:r>
          <a:endParaRPr lang="en-US" dirty="0"/>
        </a:p>
      </dgm:t>
    </dgm:pt>
    <dgm:pt modelId="{28893BE3-40B2-42CD-B27E-36FEA81CEA06}" type="parTrans" cxnId="{D1122397-6C3F-446F-BE80-A527324EF82F}">
      <dgm:prSet/>
      <dgm:spPr/>
      <dgm:t>
        <a:bodyPr/>
        <a:lstStyle/>
        <a:p>
          <a:endParaRPr lang="en-US"/>
        </a:p>
      </dgm:t>
    </dgm:pt>
    <dgm:pt modelId="{5AF61A39-3ABD-409F-92BA-8DADDDE8423E}" type="sibTrans" cxnId="{D1122397-6C3F-446F-BE80-A527324EF82F}">
      <dgm:prSet/>
      <dgm:spPr/>
      <dgm:t>
        <a:bodyPr/>
        <a:lstStyle/>
        <a:p>
          <a:endParaRPr lang="en-US"/>
        </a:p>
      </dgm:t>
    </dgm:pt>
    <dgm:pt modelId="{6380C9BB-C7E8-4140-8A70-7114469D5802}" type="pres">
      <dgm:prSet presAssocID="{514F8388-7D35-44F0-9181-256EDD5D7C41}" presName="root" presStyleCnt="0">
        <dgm:presLayoutVars>
          <dgm:dir/>
          <dgm:resizeHandles val="exact"/>
        </dgm:presLayoutVars>
      </dgm:prSet>
      <dgm:spPr/>
    </dgm:pt>
    <dgm:pt modelId="{4FB8A966-D1A2-4F12-B117-A018486730CC}" type="pres">
      <dgm:prSet presAssocID="{57566448-D095-4D12-9579-68BB4A6F6C1C}" presName="compNode" presStyleCnt="0"/>
      <dgm:spPr/>
    </dgm:pt>
    <dgm:pt modelId="{CA4E3505-0D15-4402-A057-E41158C73199}" type="pres">
      <dgm:prSet presAssocID="{57566448-D095-4D12-9579-68BB4A6F6C1C}"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n"/>
        </a:ext>
      </dgm:extLst>
    </dgm:pt>
    <dgm:pt modelId="{60E33F7C-B661-4431-B9C9-0F59B1EF54C6}" type="pres">
      <dgm:prSet presAssocID="{57566448-D095-4D12-9579-68BB4A6F6C1C}" presName="spaceRect" presStyleCnt="0"/>
      <dgm:spPr/>
    </dgm:pt>
    <dgm:pt modelId="{491F3410-09A5-4EE6-BEB2-A424B045DC0C}" type="pres">
      <dgm:prSet presAssocID="{57566448-D095-4D12-9579-68BB4A6F6C1C}" presName="textRect" presStyleLbl="revTx" presStyleIdx="0" presStyleCnt="4">
        <dgm:presLayoutVars>
          <dgm:chMax val="1"/>
          <dgm:chPref val="1"/>
        </dgm:presLayoutVars>
      </dgm:prSet>
      <dgm:spPr/>
    </dgm:pt>
    <dgm:pt modelId="{FD26306C-4ECA-40E6-932A-F6E7EEB34E89}" type="pres">
      <dgm:prSet presAssocID="{DBB8DB98-37E1-4529-9495-763F8C65A50B}" presName="sibTrans" presStyleCnt="0"/>
      <dgm:spPr/>
    </dgm:pt>
    <dgm:pt modelId="{D6B32765-12BB-46BD-AC90-A7A37EB345E0}" type="pres">
      <dgm:prSet presAssocID="{219B2DF0-9B6E-4416-B6FB-D925FBA07126}" presName="compNode" presStyleCnt="0"/>
      <dgm:spPr/>
    </dgm:pt>
    <dgm:pt modelId="{06265ABE-F64A-4E6D-834C-22A08A2A3D88}" type="pres">
      <dgm:prSet presAssocID="{219B2DF0-9B6E-4416-B6FB-D925FBA07126}"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nt"/>
        </a:ext>
      </dgm:extLst>
    </dgm:pt>
    <dgm:pt modelId="{3191EB12-4B93-4B8F-A466-03EE4E6796E4}" type="pres">
      <dgm:prSet presAssocID="{219B2DF0-9B6E-4416-B6FB-D925FBA07126}" presName="spaceRect" presStyleCnt="0"/>
      <dgm:spPr/>
    </dgm:pt>
    <dgm:pt modelId="{473EDDF3-5817-488A-9229-74ADFCBA86E4}" type="pres">
      <dgm:prSet presAssocID="{219B2DF0-9B6E-4416-B6FB-D925FBA07126}" presName="textRect" presStyleLbl="revTx" presStyleIdx="1" presStyleCnt="4">
        <dgm:presLayoutVars>
          <dgm:chMax val="1"/>
          <dgm:chPref val="1"/>
        </dgm:presLayoutVars>
      </dgm:prSet>
      <dgm:spPr/>
    </dgm:pt>
    <dgm:pt modelId="{A24F9D24-CD08-4FFA-B706-9811395AD636}" type="pres">
      <dgm:prSet presAssocID="{4156771A-B95F-4AD2-AC13-62C8937F6201}" presName="sibTrans" presStyleCnt="0"/>
      <dgm:spPr/>
    </dgm:pt>
    <dgm:pt modelId="{12289ABD-AB11-410E-B405-A53FDC547062}" type="pres">
      <dgm:prSet presAssocID="{1621293C-5671-475A-952C-1A681D6E5FDB}" presName="compNode" presStyleCnt="0"/>
      <dgm:spPr/>
    </dgm:pt>
    <dgm:pt modelId="{72CEB0BB-6A2A-4A57-9EAB-AFBD1FC61810}" type="pres">
      <dgm:prSet presAssocID="{1621293C-5671-475A-952C-1A681D6E5FDB}"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ainy scene"/>
        </a:ext>
      </dgm:extLst>
    </dgm:pt>
    <dgm:pt modelId="{8F551B6F-7E8D-4897-A901-B5BA6B7FE879}" type="pres">
      <dgm:prSet presAssocID="{1621293C-5671-475A-952C-1A681D6E5FDB}" presName="spaceRect" presStyleCnt="0"/>
      <dgm:spPr/>
    </dgm:pt>
    <dgm:pt modelId="{1224D5CA-919C-45A9-B88B-9CCD74A27C78}" type="pres">
      <dgm:prSet presAssocID="{1621293C-5671-475A-952C-1A681D6E5FDB}" presName="textRect" presStyleLbl="revTx" presStyleIdx="2" presStyleCnt="4">
        <dgm:presLayoutVars>
          <dgm:chMax val="1"/>
          <dgm:chPref val="1"/>
        </dgm:presLayoutVars>
      </dgm:prSet>
      <dgm:spPr/>
    </dgm:pt>
    <dgm:pt modelId="{96C6615A-9CC7-4003-B51D-C837CE312425}" type="pres">
      <dgm:prSet presAssocID="{3A7D7213-0347-40F8-B5AD-B3C21504FA4C}" presName="sibTrans" presStyleCnt="0"/>
      <dgm:spPr/>
    </dgm:pt>
    <dgm:pt modelId="{4660F0F7-5F7C-423F-AD35-E16D489965C5}" type="pres">
      <dgm:prSet presAssocID="{FCC3ABB9-FAE2-4367-B869-6DF66CB562F1}" presName="compNode" presStyleCnt="0"/>
      <dgm:spPr/>
    </dgm:pt>
    <dgm:pt modelId="{C4C01B08-46B0-49D8-A8FF-4357C33F1EAF}" type="pres">
      <dgm:prSet presAssocID="{FCC3ABB9-FAE2-4367-B869-6DF66CB562F1}"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arm scene"/>
        </a:ext>
      </dgm:extLst>
    </dgm:pt>
    <dgm:pt modelId="{D4A704BB-63DE-4B62-9B6E-E7BE63071F4C}" type="pres">
      <dgm:prSet presAssocID="{FCC3ABB9-FAE2-4367-B869-6DF66CB562F1}" presName="spaceRect" presStyleCnt="0"/>
      <dgm:spPr/>
    </dgm:pt>
    <dgm:pt modelId="{36F4F1EA-4EA6-46EE-8AAB-90A4DD995602}" type="pres">
      <dgm:prSet presAssocID="{FCC3ABB9-FAE2-4367-B869-6DF66CB562F1}" presName="textRect" presStyleLbl="revTx" presStyleIdx="3" presStyleCnt="4">
        <dgm:presLayoutVars>
          <dgm:chMax val="1"/>
          <dgm:chPref val="1"/>
        </dgm:presLayoutVars>
      </dgm:prSet>
      <dgm:spPr/>
    </dgm:pt>
  </dgm:ptLst>
  <dgm:cxnLst>
    <dgm:cxn modelId="{9675812E-F2E5-4D99-A793-B9560158DC16}" srcId="{514F8388-7D35-44F0-9181-256EDD5D7C41}" destId="{1621293C-5671-475A-952C-1A681D6E5FDB}" srcOrd="2" destOrd="0" parTransId="{AC97EF5C-7E85-437E-815C-B3305F6D8239}" sibTransId="{3A7D7213-0347-40F8-B5AD-B3C21504FA4C}"/>
    <dgm:cxn modelId="{237DBF52-B1AD-44C7-B567-81B0BCE51C6B}" type="presOf" srcId="{FCC3ABB9-FAE2-4367-B869-6DF66CB562F1}" destId="{36F4F1EA-4EA6-46EE-8AAB-90A4DD995602}" srcOrd="0" destOrd="0" presId="urn:microsoft.com/office/officeart/2018/2/layout/IconLabelList"/>
    <dgm:cxn modelId="{EEB60C7A-6DA4-4962-92A9-175DFEF3E23F}" type="presOf" srcId="{57566448-D095-4D12-9579-68BB4A6F6C1C}" destId="{491F3410-09A5-4EE6-BEB2-A424B045DC0C}" srcOrd="0" destOrd="0" presId="urn:microsoft.com/office/officeart/2018/2/layout/IconLabelList"/>
    <dgm:cxn modelId="{6CF88A7D-C83A-4580-A339-7F4F5FD206CA}" type="presOf" srcId="{1621293C-5671-475A-952C-1A681D6E5FDB}" destId="{1224D5CA-919C-45A9-B88B-9CCD74A27C78}" srcOrd="0" destOrd="0" presId="urn:microsoft.com/office/officeart/2018/2/layout/IconLabelList"/>
    <dgm:cxn modelId="{AFB8DC83-04D7-42F0-9C5B-67A54260196B}" srcId="{514F8388-7D35-44F0-9181-256EDD5D7C41}" destId="{219B2DF0-9B6E-4416-B6FB-D925FBA07126}" srcOrd="1" destOrd="0" parTransId="{61D4C5E0-FF23-491F-B2C0-D98B22844B6D}" sibTransId="{4156771A-B95F-4AD2-AC13-62C8937F6201}"/>
    <dgm:cxn modelId="{D1122397-6C3F-446F-BE80-A527324EF82F}" srcId="{514F8388-7D35-44F0-9181-256EDD5D7C41}" destId="{FCC3ABB9-FAE2-4367-B869-6DF66CB562F1}" srcOrd="3" destOrd="0" parTransId="{28893BE3-40B2-42CD-B27E-36FEA81CEA06}" sibTransId="{5AF61A39-3ABD-409F-92BA-8DADDDE8423E}"/>
    <dgm:cxn modelId="{8D01B298-9D07-44BB-9991-8F03BBBE03E2}" type="presOf" srcId="{219B2DF0-9B6E-4416-B6FB-D925FBA07126}" destId="{473EDDF3-5817-488A-9229-74ADFCBA86E4}" srcOrd="0" destOrd="0" presId="urn:microsoft.com/office/officeart/2018/2/layout/IconLabelList"/>
    <dgm:cxn modelId="{EAF3D0CD-94C8-432D-BD56-66ECC81FFD4C}" srcId="{514F8388-7D35-44F0-9181-256EDD5D7C41}" destId="{57566448-D095-4D12-9579-68BB4A6F6C1C}" srcOrd="0" destOrd="0" parTransId="{C07D6F59-543E-42CD-9624-FB7CD9126512}" sibTransId="{DBB8DB98-37E1-4529-9495-763F8C65A50B}"/>
    <dgm:cxn modelId="{1D608DEA-0187-43D2-BD54-23B216308A82}" type="presOf" srcId="{514F8388-7D35-44F0-9181-256EDD5D7C41}" destId="{6380C9BB-C7E8-4140-8A70-7114469D5802}" srcOrd="0" destOrd="0" presId="urn:microsoft.com/office/officeart/2018/2/layout/IconLabelList"/>
    <dgm:cxn modelId="{E77161EB-800A-4234-A54C-2F0847EDDA55}" type="presParOf" srcId="{6380C9BB-C7E8-4140-8A70-7114469D5802}" destId="{4FB8A966-D1A2-4F12-B117-A018486730CC}" srcOrd="0" destOrd="0" presId="urn:microsoft.com/office/officeart/2018/2/layout/IconLabelList"/>
    <dgm:cxn modelId="{F853C530-AAAC-4A17-9A3C-AF9B5AFDF9DF}" type="presParOf" srcId="{4FB8A966-D1A2-4F12-B117-A018486730CC}" destId="{CA4E3505-0D15-4402-A057-E41158C73199}" srcOrd="0" destOrd="0" presId="urn:microsoft.com/office/officeart/2018/2/layout/IconLabelList"/>
    <dgm:cxn modelId="{ECA9FE8A-87AA-4EA3-A244-BB7944AFC967}" type="presParOf" srcId="{4FB8A966-D1A2-4F12-B117-A018486730CC}" destId="{60E33F7C-B661-4431-B9C9-0F59B1EF54C6}" srcOrd="1" destOrd="0" presId="urn:microsoft.com/office/officeart/2018/2/layout/IconLabelList"/>
    <dgm:cxn modelId="{16A82696-6E5C-4D34-ABA6-45E341A77E33}" type="presParOf" srcId="{4FB8A966-D1A2-4F12-B117-A018486730CC}" destId="{491F3410-09A5-4EE6-BEB2-A424B045DC0C}" srcOrd="2" destOrd="0" presId="urn:microsoft.com/office/officeart/2018/2/layout/IconLabelList"/>
    <dgm:cxn modelId="{DB2277E3-42F5-445D-9FC4-1EF02C8F2E83}" type="presParOf" srcId="{6380C9BB-C7E8-4140-8A70-7114469D5802}" destId="{FD26306C-4ECA-40E6-932A-F6E7EEB34E89}" srcOrd="1" destOrd="0" presId="urn:microsoft.com/office/officeart/2018/2/layout/IconLabelList"/>
    <dgm:cxn modelId="{82CE7597-6229-4B8B-974C-E5A6146A1215}" type="presParOf" srcId="{6380C9BB-C7E8-4140-8A70-7114469D5802}" destId="{D6B32765-12BB-46BD-AC90-A7A37EB345E0}" srcOrd="2" destOrd="0" presId="urn:microsoft.com/office/officeart/2018/2/layout/IconLabelList"/>
    <dgm:cxn modelId="{117C7A2E-DC67-4ED8-A2DD-E017D31CF6B2}" type="presParOf" srcId="{D6B32765-12BB-46BD-AC90-A7A37EB345E0}" destId="{06265ABE-F64A-4E6D-834C-22A08A2A3D88}" srcOrd="0" destOrd="0" presId="urn:microsoft.com/office/officeart/2018/2/layout/IconLabelList"/>
    <dgm:cxn modelId="{715A7616-83AA-4FD3-830C-59EAA8F397C1}" type="presParOf" srcId="{D6B32765-12BB-46BD-AC90-A7A37EB345E0}" destId="{3191EB12-4B93-4B8F-A466-03EE4E6796E4}" srcOrd="1" destOrd="0" presId="urn:microsoft.com/office/officeart/2018/2/layout/IconLabelList"/>
    <dgm:cxn modelId="{316005F5-348A-415F-B448-C8C4F7D2CB19}" type="presParOf" srcId="{D6B32765-12BB-46BD-AC90-A7A37EB345E0}" destId="{473EDDF3-5817-488A-9229-74ADFCBA86E4}" srcOrd="2" destOrd="0" presId="urn:microsoft.com/office/officeart/2018/2/layout/IconLabelList"/>
    <dgm:cxn modelId="{F24F9B8B-966D-4E0E-A374-C25F1180A1D3}" type="presParOf" srcId="{6380C9BB-C7E8-4140-8A70-7114469D5802}" destId="{A24F9D24-CD08-4FFA-B706-9811395AD636}" srcOrd="3" destOrd="0" presId="urn:microsoft.com/office/officeart/2018/2/layout/IconLabelList"/>
    <dgm:cxn modelId="{1CD86D1C-1123-4489-844E-92640623D0FB}" type="presParOf" srcId="{6380C9BB-C7E8-4140-8A70-7114469D5802}" destId="{12289ABD-AB11-410E-B405-A53FDC547062}" srcOrd="4" destOrd="0" presId="urn:microsoft.com/office/officeart/2018/2/layout/IconLabelList"/>
    <dgm:cxn modelId="{2245B838-DBF5-4FA6-97D6-ABBE8A0010CA}" type="presParOf" srcId="{12289ABD-AB11-410E-B405-A53FDC547062}" destId="{72CEB0BB-6A2A-4A57-9EAB-AFBD1FC61810}" srcOrd="0" destOrd="0" presId="urn:microsoft.com/office/officeart/2018/2/layout/IconLabelList"/>
    <dgm:cxn modelId="{A401CE0A-F668-43B4-9312-F5CC6C50AA56}" type="presParOf" srcId="{12289ABD-AB11-410E-B405-A53FDC547062}" destId="{8F551B6F-7E8D-4897-A901-B5BA6B7FE879}" srcOrd="1" destOrd="0" presId="urn:microsoft.com/office/officeart/2018/2/layout/IconLabelList"/>
    <dgm:cxn modelId="{7FFB8153-D902-4EE3-975D-4E8E75D0ED90}" type="presParOf" srcId="{12289ABD-AB11-410E-B405-A53FDC547062}" destId="{1224D5CA-919C-45A9-B88B-9CCD74A27C78}" srcOrd="2" destOrd="0" presId="urn:microsoft.com/office/officeart/2018/2/layout/IconLabelList"/>
    <dgm:cxn modelId="{00CF688C-2C43-4758-BDF7-0D9F45F578C4}" type="presParOf" srcId="{6380C9BB-C7E8-4140-8A70-7114469D5802}" destId="{96C6615A-9CC7-4003-B51D-C837CE312425}" srcOrd="5" destOrd="0" presId="urn:microsoft.com/office/officeart/2018/2/layout/IconLabelList"/>
    <dgm:cxn modelId="{60B2F139-D2CB-42B7-B0E3-B20D07C0F310}" type="presParOf" srcId="{6380C9BB-C7E8-4140-8A70-7114469D5802}" destId="{4660F0F7-5F7C-423F-AD35-E16D489965C5}" srcOrd="6" destOrd="0" presId="urn:microsoft.com/office/officeart/2018/2/layout/IconLabelList"/>
    <dgm:cxn modelId="{179F0D15-BA7E-451A-BBE3-9112FEFC6073}" type="presParOf" srcId="{4660F0F7-5F7C-423F-AD35-E16D489965C5}" destId="{C4C01B08-46B0-49D8-A8FF-4357C33F1EAF}" srcOrd="0" destOrd="0" presId="urn:microsoft.com/office/officeart/2018/2/layout/IconLabelList"/>
    <dgm:cxn modelId="{077ABFC3-9EDD-4F54-A2B8-DC18DB02BEAF}" type="presParOf" srcId="{4660F0F7-5F7C-423F-AD35-E16D489965C5}" destId="{D4A704BB-63DE-4B62-9B6E-E7BE63071F4C}" srcOrd="1" destOrd="0" presId="urn:microsoft.com/office/officeart/2018/2/layout/IconLabelList"/>
    <dgm:cxn modelId="{9FE54CA6-3C89-4369-9F2D-6122E8081B94}" type="presParOf" srcId="{4660F0F7-5F7C-423F-AD35-E16D489965C5}" destId="{36F4F1EA-4EA6-46EE-8AAB-90A4DD9956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F36FE7-FF4E-4835-9E44-1470F4F64B4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1F0445-F118-44E4-9FF7-785B9D20800A}">
      <dgm:prSet/>
      <dgm:spPr/>
      <dgm:t>
        <a:bodyPr/>
        <a:lstStyle/>
        <a:p>
          <a:r>
            <a:rPr lang="en-US" b="0" i="0"/>
            <a:t>Seamlessly combining agricultural expertise with the precision of data science and AI.</a:t>
          </a:r>
          <a:endParaRPr lang="en-US"/>
        </a:p>
      </dgm:t>
    </dgm:pt>
    <dgm:pt modelId="{3AC4DED3-D3B9-489D-B4E4-D17C084A27D9}" type="parTrans" cxnId="{522642AD-1FA8-4F39-BCD5-658FEA86E8CA}">
      <dgm:prSet/>
      <dgm:spPr/>
      <dgm:t>
        <a:bodyPr/>
        <a:lstStyle/>
        <a:p>
          <a:endParaRPr lang="en-US"/>
        </a:p>
      </dgm:t>
    </dgm:pt>
    <dgm:pt modelId="{F98AC4FB-AFC3-4752-9AF1-13DB9094B4C8}" type="sibTrans" cxnId="{522642AD-1FA8-4F39-BCD5-658FEA86E8CA}">
      <dgm:prSet/>
      <dgm:spPr/>
      <dgm:t>
        <a:bodyPr/>
        <a:lstStyle/>
        <a:p>
          <a:endParaRPr lang="en-US"/>
        </a:p>
      </dgm:t>
    </dgm:pt>
    <dgm:pt modelId="{72A0114F-F4CC-4B65-870E-0D80E0FF984D}">
      <dgm:prSet/>
      <dgm:spPr/>
      <dgm:t>
        <a:bodyPr/>
        <a:lstStyle/>
        <a:p>
          <a:r>
            <a:rPr lang="en-US" b="0" i="0"/>
            <a:t>Our approach is a harmonious blend of art and science. On one hand, we harness the power of state-of-the-art technologies like ResNet-9, Support Vector Machines to predict and recommend the crops and fertilizers </a:t>
          </a:r>
          <a:r>
            <a:rPr lang="en-US"/>
            <a:t>,</a:t>
          </a:r>
          <a:r>
            <a:rPr lang="en-US" b="0" i="0"/>
            <a:t>XGBoost to decode plant diseases from images. These cutting-edge techniques allow us to provide accurate and data-driven insights.</a:t>
          </a:r>
          <a:endParaRPr lang="en-US"/>
        </a:p>
      </dgm:t>
    </dgm:pt>
    <dgm:pt modelId="{779FA245-0C95-42C6-A4C4-60AE3BECD708}" type="parTrans" cxnId="{0E6D879E-2D85-496D-A5BD-7F4EC444CAFF}">
      <dgm:prSet/>
      <dgm:spPr/>
      <dgm:t>
        <a:bodyPr/>
        <a:lstStyle/>
        <a:p>
          <a:endParaRPr lang="en-US"/>
        </a:p>
      </dgm:t>
    </dgm:pt>
    <dgm:pt modelId="{1555689F-3709-4EED-9F05-1B92949AB1E5}" type="sibTrans" cxnId="{0E6D879E-2D85-496D-A5BD-7F4EC444CAFF}">
      <dgm:prSet/>
      <dgm:spPr/>
      <dgm:t>
        <a:bodyPr/>
        <a:lstStyle/>
        <a:p>
          <a:endParaRPr lang="en-US"/>
        </a:p>
      </dgm:t>
    </dgm:pt>
    <dgm:pt modelId="{218832F9-30F5-4557-ABD5-EA6421E01F0F}">
      <dgm:prSet/>
      <dgm:spPr/>
      <dgm:t>
        <a:bodyPr/>
        <a:lstStyle/>
        <a:p>
          <a:r>
            <a:rPr lang="en-US" b="0" i="0"/>
            <a:t>Through our advanced algorithms, we extract valuable insights from images of plant leaves. We can identify diseases, assess their severity, and recommend suitable treatments. </a:t>
          </a:r>
          <a:endParaRPr lang="en-US"/>
        </a:p>
      </dgm:t>
    </dgm:pt>
    <dgm:pt modelId="{60D13189-DEF1-4A5E-9740-A9607B732D47}" type="parTrans" cxnId="{EC16C49A-5986-4093-8241-78B56A101438}">
      <dgm:prSet/>
      <dgm:spPr/>
      <dgm:t>
        <a:bodyPr/>
        <a:lstStyle/>
        <a:p>
          <a:endParaRPr lang="en-US"/>
        </a:p>
      </dgm:t>
    </dgm:pt>
    <dgm:pt modelId="{29934D47-11A2-4B20-8AC3-C0843DCC4DDC}" type="sibTrans" cxnId="{EC16C49A-5986-4093-8241-78B56A101438}">
      <dgm:prSet/>
      <dgm:spPr/>
      <dgm:t>
        <a:bodyPr/>
        <a:lstStyle/>
        <a:p>
          <a:endParaRPr lang="en-US"/>
        </a:p>
      </dgm:t>
    </dgm:pt>
    <dgm:pt modelId="{D1701E7A-7309-4EE5-BE08-A88C1C085A95}">
      <dgm:prSet/>
      <dgm:spPr/>
      <dgm:t>
        <a:bodyPr/>
        <a:lstStyle/>
        <a:p>
          <a:r>
            <a:rPr lang="en-US" b="0" i="0"/>
            <a:t>These insights are based on rigorous data analysis, ensuring precision and reliability.</a:t>
          </a:r>
          <a:endParaRPr lang="en-US"/>
        </a:p>
      </dgm:t>
    </dgm:pt>
    <dgm:pt modelId="{D4913DD9-9C2E-462A-8A33-346153C32B4E}" type="parTrans" cxnId="{EACE421B-E9F9-4D0E-9552-D8C524F79345}">
      <dgm:prSet/>
      <dgm:spPr/>
      <dgm:t>
        <a:bodyPr/>
        <a:lstStyle/>
        <a:p>
          <a:endParaRPr lang="en-US"/>
        </a:p>
      </dgm:t>
    </dgm:pt>
    <dgm:pt modelId="{333722B5-37A2-4804-B239-D2A8F24FD3A4}" type="sibTrans" cxnId="{EACE421B-E9F9-4D0E-9552-D8C524F79345}">
      <dgm:prSet/>
      <dgm:spPr/>
      <dgm:t>
        <a:bodyPr/>
        <a:lstStyle/>
        <a:p>
          <a:endParaRPr lang="en-US"/>
        </a:p>
      </dgm:t>
    </dgm:pt>
    <dgm:pt modelId="{607C9D25-129E-4CA9-8670-6DF0185F055A}" type="pres">
      <dgm:prSet presAssocID="{86F36FE7-FF4E-4835-9E44-1470F4F64B4B}" presName="root" presStyleCnt="0">
        <dgm:presLayoutVars>
          <dgm:dir/>
          <dgm:resizeHandles val="exact"/>
        </dgm:presLayoutVars>
      </dgm:prSet>
      <dgm:spPr/>
    </dgm:pt>
    <dgm:pt modelId="{89504211-4D5C-45FE-9B05-58AFF686EFBC}" type="pres">
      <dgm:prSet presAssocID="{86F36FE7-FF4E-4835-9E44-1470F4F64B4B}" presName="container" presStyleCnt="0">
        <dgm:presLayoutVars>
          <dgm:dir/>
          <dgm:resizeHandles val="exact"/>
        </dgm:presLayoutVars>
      </dgm:prSet>
      <dgm:spPr/>
    </dgm:pt>
    <dgm:pt modelId="{6DC9BDDC-C6BA-42CB-B50C-664BD505C3DE}" type="pres">
      <dgm:prSet presAssocID="{8D1F0445-F118-44E4-9FF7-785B9D20800A}" presName="compNode" presStyleCnt="0"/>
      <dgm:spPr/>
    </dgm:pt>
    <dgm:pt modelId="{607F7210-4172-4DDA-BB5D-081E82B5C75C}" type="pres">
      <dgm:prSet presAssocID="{8D1F0445-F118-44E4-9FF7-785B9D20800A}" presName="iconBgRect" presStyleLbl="bgShp" presStyleIdx="0" presStyleCnt="4"/>
      <dgm:spPr/>
    </dgm:pt>
    <dgm:pt modelId="{E02A33BB-463B-4055-85DC-EDBF66583AA6}" type="pres">
      <dgm:prSet presAssocID="{8D1F0445-F118-44E4-9FF7-785B9D2080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720D4C9-D9D8-467D-9267-DFDDCE8B4B4C}" type="pres">
      <dgm:prSet presAssocID="{8D1F0445-F118-44E4-9FF7-785B9D20800A}" presName="spaceRect" presStyleCnt="0"/>
      <dgm:spPr/>
    </dgm:pt>
    <dgm:pt modelId="{5CBCF5AA-B824-48D2-9DEB-AED5A714784C}" type="pres">
      <dgm:prSet presAssocID="{8D1F0445-F118-44E4-9FF7-785B9D20800A}" presName="textRect" presStyleLbl="revTx" presStyleIdx="0" presStyleCnt="4">
        <dgm:presLayoutVars>
          <dgm:chMax val="1"/>
          <dgm:chPref val="1"/>
        </dgm:presLayoutVars>
      </dgm:prSet>
      <dgm:spPr/>
    </dgm:pt>
    <dgm:pt modelId="{48CE82E2-1794-4B00-A011-4A85F59C4EB9}" type="pres">
      <dgm:prSet presAssocID="{F98AC4FB-AFC3-4752-9AF1-13DB9094B4C8}" presName="sibTrans" presStyleLbl="sibTrans2D1" presStyleIdx="0" presStyleCnt="0"/>
      <dgm:spPr/>
    </dgm:pt>
    <dgm:pt modelId="{0816A4D7-D6FC-47D5-916D-6B63A2CD48BA}" type="pres">
      <dgm:prSet presAssocID="{72A0114F-F4CC-4B65-870E-0D80E0FF984D}" presName="compNode" presStyleCnt="0"/>
      <dgm:spPr/>
    </dgm:pt>
    <dgm:pt modelId="{5B0FF42C-8361-4455-BEEB-3579B5898805}" type="pres">
      <dgm:prSet presAssocID="{72A0114F-F4CC-4B65-870E-0D80E0FF984D}" presName="iconBgRect" presStyleLbl="bgShp" presStyleIdx="1" presStyleCnt="4"/>
      <dgm:spPr/>
    </dgm:pt>
    <dgm:pt modelId="{B05A7841-14D0-4D4E-B1EE-5FB0B5B0D725}" type="pres">
      <dgm:prSet presAssocID="{72A0114F-F4CC-4B65-870E-0D80E0FF984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B7E17F59-354B-46A8-863C-9CF1E03287F3}" type="pres">
      <dgm:prSet presAssocID="{72A0114F-F4CC-4B65-870E-0D80E0FF984D}" presName="spaceRect" presStyleCnt="0"/>
      <dgm:spPr/>
    </dgm:pt>
    <dgm:pt modelId="{9E7AC573-8299-45CE-9EF9-CE0C12ED1A5D}" type="pres">
      <dgm:prSet presAssocID="{72A0114F-F4CC-4B65-870E-0D80E0FF984D}" presName="textRect" presStyleLbl="revTx" presStyleIdx="1" presStyleCnt="4">
        <dgm:presLayoutVars>
          <dgm:chMax val="1"/>
          <dgm:chPref val="1"/>
        </dgm:presLayoutVars>
      </dgm:prSet>
      <dgm:spPr/>
    </dgm:pt>
    <dgm:pt modelId="{20566229-E2F7-4EFD-99E0-0FA9E73B657A}" type="pres">
      <dgm:prSet presAssocID="{1555689F-3709-4EED-9F05-1B92949AB1E5}" presName="sibTrans" presStyleLbl="sibTrans2D1" presStyleIdx="0" presStyleCnt="0"/>
      <dgm:spPr/>
    </dgm:pt>
    <dgm:pt modelId="{AA9D45DE-61FC-4006-A50E-135AF31DD683}" type="pres">
      <dgm:prSet presAssocID="{218832F9-30F5-4557-ABD5-EA6421E01F0F}" presName="compNode" presStyleCnt="0"/>
      <dgm:spPr/>
    </dgm:pt>
    <dgm:pt modelId="{65B17384-723A-4D80-B4C7-F1392974BF82}" type="pres">
      <dgm:prSet presAssocID="{218832F9-30F5-4557-ABD5-EA6421E01F0F}" presName="iconBgRect" presStyleLbl="bgShp" presStyleIdx="2" presStyleCnt="4"/>
      <dgm:spPr/>
    </dgm:pt>
    <dgm:pt modelId="{B4A9CFE0-4C05-4356-8625-7B43DB4CDC3A}" type="pres">
      <dgm:prSet presAssocID="{218832F9-30F5-4557-ABD5-EA6421E01F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cculent"/>
        </a:ext>
      </dgm:extLst>
    </dgm:pt>
    <dgm:pt modelId="{B946C3AB-8C43-4404-8435-980D19D55930}" type="pres">
      <dgm:prSet presAssocID="{218832F9-30F5-4557-ABD5-EA6421E01F0F}" presName="spaceRect" presStyleCnt="0"/>
      <dgm:spPr/>
    </dgm:pt>
    <dgm:pt modelId="{F5256FAD-22F0-459C-9830-AF053E470B3E}" type="pres">
      <dgm:prSet presAssocID="{218832F9-30F5-4557-ABD5-EA6421E01F0F}" presName="textRect" presStyleLbl="revTx" presStyleIdx="2" presStyleCnt="4">
        <dgm:presLayoutVars>
          <dgm:chMax val="1"/>
          <dgm:chPref val="1"/>
        </dgm:presLayoutVars>
      </dgm:prSet>
      <dgm:spPr/>
    </dgm:pt>
    <dgm:pt modelId="{53A8F698-EF13-4C45-BF73-590FDDA2573E}" type="pres">
      <dgm:prSet presAssocID="{29934D47-11A2-4B20-8AC3-C0843DCC4DDC}" presName="sibTrans" presStyleLbl="sibTrans2D1" presStyleIdx="0" presStyleCnt="0"/>
      <dgm:spPr/>
    </dgm:pt>
    <dgm:pt modelId="{22E0ADF5-184E-4423-BD2A-CFD7B3723254}" type="pres">
      <dgm:prSet presAssocID="{D1701E7A-7309-4EE5-BE08-A88C1C085A95}" presName="compNode" presStyleCnt="0"/>
      <dgm:spPr/>
    </dgm:pt>
    <dgm:pt modelId="{F9883C36-F51E-4010-A90E-FC5FFBAC7EC4}" type="pres">
      <dgm:prSet presAssocID="{D1701E7A-7309-4EE5-BE08-A88C1C085A95}" presName="iconBgRect" presStyleLbl="bgShp" presStyleIdx="3" presStyleCnt="4"/>
      <dgm:spPr/>
    </dgm:pt>
    <dgm:pt modelId="{5786AB0D-2591-41E8-8193-5B08E09C1B97}" type="pres">
      <dgm:prSet presAssocID="{D1701E7A-7309-4EE5-BE08-A88C1C085A9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5B3558E6-4687-4A76-872B-AF4AE8A11670}" type="pres">
      <dgm:prSet presAssocID="{D1701E7A-7309-4EE5-BE08-A88C1C085A95}" presName="spaceRect" presStyleCnt="0"/>
      <dgm:spPr/>
    </dgm:pt>
    <dgm:pt modelId="{BCBA4D0C-C615-48CF-B9E3-C38A69B87554}" type="pres">
      <dgm:prSet presAssocID="{D1701E7A-7309-4EE5-BE08-A88C1C085A95}" presName="textRect" presStyleLbl="revTx" presStyleIdx="3" presStyleCnt="4">
        <dgm:presLayoutVars>
          <dgm:chMax val="1"/>
          <dgm:chPref val="1"/>
        </dgm:presLayoutVars>
      </dgm:prSet>
      <dgm:spPr/>
    </dgm:pt>
  </dgm:ptLst>
  <dgm:cxnLst>
    <dgm:cxn modelId="{F144750A-2549-484B-AC9D-8FA5D6798802}" type="presOf" srcId="{8D1F0445-F118-44E4-9FF7-785B9D20800A}" destId="{5CBCF5AA-B824-48D2-9DEB-AED5A714784C}" srcOrd="0" destOrd="0" presId="urn:microsoft.com/office/officeart/2018/2/layout/IconCircleList"/>
    <dgm:cxn modelId="{C71C640E-3DCC-4A15-BD54-57F246AA37D3}" type="presOf" srcId="{72A0114F-F4CC-4B65-870E-0D80E0FF984D}" destId="{9E7AC573-8299-45CE-9EF9-CE0C12ED1A5D}" srcOrd="0" destOrd="0" presId="urn:microsoft.com/office/officeart/2018/2/layout/IconCircleList"/>
    <dgm:cxn modelId="{EACE421B-E9F9-4D0E-9552-D8C524F79345}" srcId="{86F36FE7-FF4E-4835-9E44-1470F4F64B4B}" destId="{D1701E7A-7309-4EE5-BE08-A88C1C085A95}" srcOrd="3" destOrd="0" parTransId="{D4913DD9-9C2E-462A-8A33-346153C32B4E}" sibTransId="{333722B5-37A2-4804-B239-D2A8F24FD3A4}"/>
    <dgm:cxn modelId="{22FDB91D-99B4-4C9B-A754-17C5AEA13EC1}" type="presOf" srcId="{1555689F-3709-4EED-9F05-1B92949AB1E5}" destId="{20566229-E2F7-4EFD-99E0-0FA9E73B657A}" srcOrd="0" destOrd="0" presId="urn:microsoft.com/office/officeart/2018/2/layout/IconCircleList"/>
    <dgm:cxn modelId="{CC24961E-85C8-4E78-A03B-6DADCE028EE2}" type="presOf" srcId="{D1701E7A-7309-4EE5-BE08-A88C1C085A95}" destId="{BCBA4D0C-C615-48CF-B9E3-C38A69B87554}" srcOrd="0" destOrd="0" presId="urn:microsoft.com/office/officeart/2018/2/layout/IconCircleList"/>
    <dgm:cxn modelId="{75935656-A41B-4BA4-8437-61FF800D9F5E}" type="presOf" srcId="{29934D47-11A2-4B20-8AC3-C0843DCC4DDC}" destId="{53A8F698-EF13-4C45-BF73-590FDDA2573E}" srcOrd="0" destOrd="0" presId="urn:microsoft.com/office/officeart/2018/2/layout/IconCircleList"/>
    <dgm:cxn modelId="{EC16C49A-5986-4093-8241-78B56A101438}" srcId="{86F36FE7-FF4E-4835-9E44-1470F4F64B4B}" destId="{218832F9-30F5-4557-ABD5-EA6421E01F0F}" srcOrd="2" destOrd="0" parTransId="{60D13189-DEF1-4A5E-9740-A9607B732D47}" sibTransId="{29934D47-11A2-4B20-8AC3-C0843DCC4DDC}"/>
    <dgm:cxn modelId="{8FC1139D-E595-4040-A6FE-4A9E1E3C56DF}" type="presOf" srcId="{86F36FE7-FF4E-4835-9E44-1470F4F64B4B}" destId="{607C9D25-129E-4CA9-8670-6DF0185F055A}" srcOrd="0" destOrd="0" presId="urn:microsoft.com/office/officeart/2018/2/layout/IconCircleList"/>
    <dgm:cxn modelId="{0E6D879E-2D85-496D-A5BD-7F4EC444CAFF}" srcId="{86F36FE7-FF4E-4835-9E44-1470F4F64B4B}" destId="{72A0114F-F4CC-4B65-870E-0D80E0FF984D}" srcOrd="1" destOrd="0" parTransId="{779FA245-0C95-42C6-A4C4-60AE3BECD708}" sibTransId="{1555689F-3709-4EED-9F05-1B92949AB1E5}"/>
    <dgm:cxn modelId="{45A3EEA6-5A2E-47F4-A2D5-31364FDE25DE}" type="presOf" srcId="{F98AC4FB-AFC3-4752-9AF1-13DB9094B4C8}" destId="{48CE82E2-1794-4B00-A011-4A85F59C4EB9}" srcOrd="0" destOrd="0" presId="urn:microsoft.com/office/officeart/2018/2/layout/IconCircleList"/>
    <dgm:cxn modelId="{522642AD-1FA8-4F39-BCD5-658FEA86E8CA}" srcId="{86F36FE7-FF4E-4835-9E44-1470F4F64B4B}" destId="{8D1F0445-F118-44E4-9FF7-785B9D20800A}" srcOrd="0" destOrd="0" parTransId="{3AC4DED3-D3B9-489D-B4E4-D17C084A27D9}" sibTransId="{F98AC4FB-AFC3-4752-9AF1-13DB9094B4C8}"/>
    <dgm:cxn modelId="{EFD13EB4-FEF8-484D-906D-7361109C3B90}" type="presOf" srcId="{218832F9-30F5-4557-ABD5-EA6421E01F0F}" destId="{F5256FAD-22F0-459C-9830-AF053E470B3E}" srcOrd="0" destOrd="0" presId="urn:microsoft.com/office/officeart/2018/2/layout/IconCircleList"/>
    <dgm:cxn modelId="{FAB74CF7-8FAB-4304-B1D8-C351EB67E3AA}" type="presParOf" srcId="{607C9D25-129E-4CA9-8670-6DF0185F055A}" destId="{89504211-4D5C-45FE-9B05-58AFF686EFBC}" srcOrd="0" destOrd="0" presId="urn:microsoft.com/office/officeart/2018/2/layout/IconCircleList"/>
    <dgm:cxn modelId="{CB46E088-D99F-4A15-AA84-746B7B4390BC}" type="presParOf" srcId="{89504211-4D5C-45FE-9B05-58AFF686EFBC}" destId="{6DC9BDDC-C6BA-42CB-B50C-664BD505C3DE}" srcOrd="0" destOrd="0" presId="urn:microsoft.com/office/officeart/2018/2/layout/IconCircleList"/>
    <dgm:cxn modelId="{4FAB59FB-54C8-4341-99B8-C362D20CC938}" type="presParOf" srcId="{6DC9BDDC-C6BA-42CB-B50C-664BD505C3DE}" destId="{607F7210-4172-4DDA-BB5D-081E82B5C75C}" srcOrd="0" destOrd="0" presId="urn:microsoft.com/office/officeart/2018/2/layout/IconCircleList"/>
    <dgm:cxn modelId="{EE76FC7C-DC16-44A4-967A-340979E5B66F}" type="presParOf" srcId="{6DC9BDDC-C6BA-42CB-B50C-664BD505C3DE}" destId="{E02A33BB-463B-4055-85DC-EDBF66583AA6}" srcOrd="1" destOrd="0" presId="urn:microsoft.com/office/officeart/2018/2/layout/IconCircleList"/>
    <dgm:cxn modelId="{917F014E-7DDD-4318-BBE7-216D534010B1}" type="presParOf" srcId="{6DC9BDDC-C6BA-42CB-B50C-664BD505C3DE}" destId="{4720D4C9-D9D8-467D-9267-DFDDCE8B4B4C}" srcOrd="2" destOrd="0" presId="urn:microsoft.com/office/officeart/2018/2/layout/IconCircleList"/>
    <dgm:cxn modelId="{B014DD19-9D97-4348-9FB6-90CC966EBD8E}" type="presParOf" srcId="{6DC9BDDC-C6BA-42CB-B50C-664BD505C3DE}" destId="{5CBCF5AA-B824-48D2-9DEB-AED5A714784C}" srcOrd="3" destOrd="0" presId="urn:microsoft.com/office/officeart/2018/2/layout/IconCircleList"/>
    <dgm:cxn modelId="{CB7F53E6-8623-4195-984E-4B7B533300EA}" type="presParOf" srcId="{89504211-4D5C-45FE-9B05-58AFF686EFBC}" destId="{48CE82E2-1794-4B00-A011-4A85F59C4EB9}" srcOrd="1" destOrd="0" presId="urn:microsoft.com/office/officeart/2018/2/layout/IconCircleList"/>
    <dgm:cxn modelId="{00C39199-695F-4682-93FC-204F8D92EE41}" type="presParOf" srcId="{89504211-4D5C-45FE-9B05-58AFF686EFBC}" destId="{0816A4D7-D6FC-47D5-916D-6B63A2CD48BA}" srcOrd="2" destOrd="0" presId="urn:microsoft.com/office/officeart/2018/2/layout/IconCircleList"/>
    <dgm:cxn modelId="{AC87323E-52CD-4F22-A333-EA130A55EBF3}" type="presParOf" srcId="{0816A4D7-D6FC-47D5-916D-6B63A2CD48BA}" destId="{5B0FF42C-8361-4455-BEEB-3579B5898805}" srcOrd="0" destOrd="0" presId="urn:microsoft.com/office/officeart/2018/2/layout/IconCircleList"/>
    <dgm:cxn modelId="{DE5DB667-D87C-47E8-958D-CCB47D1B4E17}" type="presParOf" srcId="{0816A4D7-D6FC-47D5-916D-6B63A2CD48BA}" destId="{B05A7841-14D0-4D4E-B1EE-5FB0B5B0D725}" srcOrd="1" destOrd="0" presId="urn:microsoft.com/office/officeart/2018/2/layout/IconCircleList"/>
    <dgm:cxn modelId="{9498C7A9-F2B6-4D80-A675-B895C8E7787A}" type="presParOf" srcId="{0816A4D7-D6FC-47D5-916D-6B63A2CD48BA}" destId="{B7E17F59-354B-46A8-863C-9CF1E03287F3}" srcOrd="2" destOrd="0" presId="urn:microsoft.com/office/officeart/2018/2/layout/IconCircleList"/>
    <dgm:cxn modelId="{F5C85325-331C-473C-85C5-FB08F24C131B}" type="presParOf" srcId="{0816A4D7-D6FC-47D5-916D-6B63A2CD48BA}" destId="{9E7AC573-8299-45CE-9EF9-CE0C12ED1A5D}" srcOrd="3" destOrd="0" presId="urn:microsoft.com/office/officeart/2018/2/layout/IconCircleList"/>
    <dgm:cxn modelId="{2BD57810-4978-4839-82E7-7731950C24E0}" type="presParOf" srcId="{89504211-4D5C-45FE-9B05-58AFF686EFBC}" destId="{20566229-E2F7-4EFD-99E0-0FA9E73B657A}" srcOrd="3" destOrd="0" presId="urn:microsoft.com/office/officeart/2018/2/layout/IconCircleList"/>
    <dgm:cxn modelId="{54EC6C76-4B1C-4A99-B057-F83D12A8F2B1}" type="presParOf" srcId="{89504211-4D5C-45FE-9B05-58AFF686EFBC}" destId="{AA9D45DE-61FC-4006-A50E-135AF31DD683}" srcOrd="4" destOrd="0" presId="urn:microsoft.com/office/officeart/2018/2/layout/IconCircleList"/>
    <dgm:cxn modelId="{2DE65735-593B-41AD-BD37-B3AD4297B774}" type="presParOf" srcId="{AA9D45DE-61FC-4006-A50E-135AF31DD683}" destId="{65B17384-723A-4D80-B4C7-F1392974BF82}" srcOrd="0" destOrd="0" presId="urn:microsoft.com/office/officeart/2018/2/layout/IconCircleList"/>
    <dgm:cxn modelId="{51562579-8821-420F-95E8-B231BC2FB5A4}" type="presParOf" srcId="{AA9D45DE-61FC-4006-A50E-135AF31DD683}" destId="{B4A9CFE0-4C05-4356-8625-7B43DB4CDC3A}" srcOrd="1" destOrd="0" presId="urn:microsoft.com/office/officeart/2018/2/layout/IconCircleList"/>
    <dgm:cxn modelId="{A82535BF-E767-4209-89D8-678C51FD4A78}" type="presParOf" srcId="{AA9D45DE-61FC-4006-A50E-135AF31DD683}" destId="{B946C3AB-8C43-4404-8435-980D19D55930}" srcOrd="2" destOrd="0" presId="urn:microsoft.com/office/officeart/2018/2/layout/IconCircleList"/>
    <dgm:cxn modelId="{A0E3AB3E-F74F-41D0-84FB-4F77CAC83454}" type="presParOf" srcId="{AA9D45DE-61FC-4006-A50E-135AF31DD683}" destId="{F5256FAD-22F0-459C-9830-AF053E470B3E}" srcOrd="3" destOrd="0" presId="urn:microsoft.com/office/officeart/2018/2/layout/IconCircleList"/>
    <dgm:cxn modelId="{CD5F4F1F-DD6F-4484-AC0B-270936A3C0BB}" type="presParOf" srcId="{89504211-4D5C-45FE-9B05-58AFF686EFBC}" destId="{53A8F698-EF13-4C45-BF73-590FDDA2573E}" srcOrd="5" destOrd="0" presId="urn:microsoft.com/office/officeart/2018/2/layout/IconCircleList"/>
    <dgm:cxn modelId="{BA749D91-6520-4B2B-9C5A-88480BBE6BCF}" type="presParOf" srcId="{89504211-4D5C-45FE-9B05-58AFF686EFBC}" destId="{22E0ADF5-184E-4423-BD2A-CFD7B3723254}" srcOrd="6" destOrd="0" presId="urn:microsoft.com/office/officeart/2018/2/layout/IconCircleList"/>
    <dgm:cxn modelId="{D152C07C-E900-4411-A185-741ADAB64268}" type="presParOf" srcId="{22E0ADF5-184E-4423-BD2A-CFD7B3723254}" destId="{F9883C36-F51E-4010-A90E-FC5FFBAC7EC4}" srcOrd="0" destOrd="0" presId="urn:microsoft.com/office/officeart/2018/2/layout/IconCircleList"/>
    <dgm:cxn modelId="{4F80D0BD-FD4C-447B-8CDF-EC12D6F87D92}" type="presParOf" srcId="{22E0ADF5-184E-4423-BD2A-CFD7B3723254}" destId="{5786AB0D-2591-41E8-8193-5B08E09C1B97}" srcOrd="1" destOrd="0" presId="urn:microsoft.com/office/officeart/2018/2/layout/IconCircleList"/>
    <dgm:cxn modelId="{13B70ECA-9782-4208-B883-CF874F4407E2}" type="presParOf" srcId="{22E0ADF5-184E-4423-BD2A-CFD7B3723254}" destId="{5B3558E6-4687-4A76-872B-AF4AE8A11670}" srcOrd="2" destOrd="0" presId="urn:microsoft.com/office/officeart/2018/2/layout/IconCircleList"/>
    <dgm:cxn modelId="{2033383A-F93E-4262-A783-25FCF540AC65}" type="presParOf" srcId="{22E0ADF5-184E-4423-BD2A-CFD7B3723254}" destId="{BCBA4D0C-C615-48CF-B9E3-C38A69B8755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42F87-CB71-463A-AC5C-D54CEA01BD2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8D6E227-D212-4DE9-9F43-5800B02CF1A3}">
      <dgm:prSet/>
      <dgm:spPr/>
      <dgm:t>
        <a:bodyPr/>
        <a:lstStyle/>
        <a:p>
          <a:pPr>
            <a:lnSpc>
              <a:spcPct val="100000"/>
            </a:lnSpc>
          </a:pPr>
          <a:r>
            <a:rPr lang="en-US" b="1" dirty="0"/>
            <a:t>Data Collection</a:t>
          </a:r>
          <a:endParaRPr lang="en-US" dirty="0"/>
        </a:p>
      </dgm:t>
    </dgm:pt>
    <dgm:pt modelId="{1531F009-E33C-44FA-899E-5DA065E20068}" type="parTrans" cxnId="{ED6668E8-4147-4CC2-95AE-5635EF9B99BE}">
      <dgm:prSet/>
      <dgm:spPr/>
      <dgm:t>
        <a:bodyPr/>
        <a:lstStyle/>
        <a:p>
          <a:endParaRPr lang="en-US"/>
        </a:p>
      </dgm:t>
    </dgm:pt>
    <dgm:pt modelId="{470A8EF9-2229-4388-B220-04FA1A5D39D3}" type="sibTrans" cxnId="{ED6668E8-4147-4CC2-95AE-5635EF9B99BE}">
      <dgm:prSet/>
      <dgm:spPr/>
      <dgm:t>
        <a:bodyPr/>
        <a:lstStyle/>
        <a:p>
          <a:endParaRPr lang="en-US"/>
        </a:p>
      </dgm:t>
    </dgm:pt>
    <dgm:pt modelId="{CA357FAC-5453-4E18-BCF2-256E526DD90A}">
      <dgm:prSet/>
      <dgm:spPr/>
      <dgm:t>
        <a:bodyPr/>
        <a:lstStyle/>
        <a:p>
          <a:pPr>
            <a:lnSpc>
              <a:spcPct val="100000"/>
            </a:lnSpc>
          </a:pPr>
          <a:r>
            <a:rPr lang="en-US" b="1" dirty="0"/>
            <a:t>Data Cleaning:</a:t>
          </a:r>
          <a:endParaRPr lang="en-US" dirty="0"/>
        </a:p>
      </dgm:t>
    </dgm:pt>
    <dgm:pt modelId="{51869E32-AC6D-41B7-BAA7-D2C661533A25}" type="parTrans" cxnId="{2BCD158C-88B7-4B9F-823A-F13C624ECADD}">
      <dgm:prSet/>
      <dgm:spPr/>
      <dgm:t>
        <a:bodyPr/>
        <a:lstStyle/>
        <a:p>
          <a:endParaRPr lang="en-US"/>
        </a:p>
      </dgm:t>
    </dgm:pt>
    <dgm:pt modelId="{E8077573-5DE7-466F-AE26-BF20C86CDD13}" type="sibTrans" cxnId="{2BCD158C-88B7-4B9F-823A-F13C624ECADD}">
      <dgm:prSet/>
      <dgm:spPr/>
      <dgm:t>
        <a:bodyPr/>
        <a:lstStyle/>
        <a:p>
          <a:endParaRPr lang="en-US"/>
        </a:p>
      </dgm:t>
    </dgm:pt>
    <dgm:pt modelId="{FAA8CDDA-62B2-4B4C-8DB3-7D03CA5498B8}">
      <dgm:prSet/>
      <dgm:spPr/>
      <dgm:t>
        <a:bodyPr/>
        <a:lstStyle/>
        <a:p>
          <a:pPr>
            <a:lnSpc>
              <a:spcPct val="100000"/>
            </a:lnSpc>
          </a:pPr>
          <a:r>
            <a:rPr lang="en-US" b="1"/>
            <a:t>Handling Missing Values</a:t>
          </a:r>
          <a:endParaRPr lang="en-US"/>
        </a:p>
      </dgm:t>
    </dgm:pt>
    <dgm:pt modelId="{DDCABBB6-F18B-406C-9F81-D005BFB84FA9}" type="parTrans" cxnId="{8CE1B3FF-7029-4A01-AB7B-E58A0F93882B}">
      <dgm:prSet/>
      <dgm:spPr/>
      <dgm:t>
        <a:bodyPr/>
        <a:lstStyle/>
        <a:p>
          <a:endParaRPr lang="en-US"/>
        </a:p>
      </dgm:t>
    </dgm:pt>
    <dgm:pt modelId="{E19A3E17-A487-4A41-A76E-BF5C9B6A4E83}" type="sibTrans" cxnId="{8CE1B3FF-7029-4A01-AB7B-E58A0F93882B}">
      <dgm:prSet/>
      <dgm:spPr/>
      <dgm:t>
        <a:bodyPr/>
        <a:lstStyle/>
        <a:p>
          <a:endParaRPr lang="en-US"/>
        </a:p>
      </dgm:t>
    </dgm:pt>
    <dgm:pt modelId="{B13942E9-4A4A-492E-A7D3-546452C4F4BA}">
      <dgm:prSet/>
      <dgm:spPr/>
      <dgm:t>
        <a:bodyPr/>
        <a:lstStyle/>
        <a:p>
          <a:pPr>
            <a:lnSpc>
              <a:spcPct val="100000"/>
            </a:lnSpc>
          </a:pPr>
          <a:r>
            <a:rPr lang="en-US" b="1" dirty="0"/>
            <a:t>Outlier Detection and Removal</a:t>
          </a:r>
          <a:endParaRPr lang="en-US" dirty="0"/>
        </a:p>
      </dgm:t>
    </dgm:pt>
    <dgm:pt modelId="{7E80E16D-91BE-4EE6-AE81-4F3B4C9DFDBA}" type="parTrans" cxnId="{50A951A4-461B-4A62-8857-F415386759C0}">
      <dgm:prSet/>
      <dgm:spPr/>
      <dgm:t>
        <a:bodyPr/>
        <a:lstStyle/>
        <a:p>
          <a:endParaRPr lang="en-US"/>
        </a:p>
      </dgm:t>
    </dgm:pt>
    <dgm:pt modelId="{D607061E-DDCC-426D-B74B-3F7562199101}" type="sibTrans" cxnId="{50A951A4-461B-4A62-8857-F415386759C0}">
      <dgm:prSet/>
      <dgm:spPr/>
      <dgm:t>
        <a:bodyPr/>
        <a:lstStyle/>
        <a:p>
          <a:endParaRPr lang="en-US"/>
        </a:p>
      </dgm:t>
    </dgm:pt>
    <dgm:pt modelId="{DF120207-D8AA-4FED-8BA1-17129F45D9E8}">
      <dgm:prSet/>
      <dgm:spPr/>
      <dgm:t>
        <a:bodyPr/>
        <a:lstStyle/>
        <a:p>
          <a:pPr>
            <a:lnSpc>
              <a:spcPct val="100000"/>
            </a:lnSpc>
          </a:pPr>
          <a:r>
            <a:rPr lang="en-US" b="1" dirty="0"/>
            <a:t>Data Formatting</a:t>
          </a:r>
          <a:endParaRPr lang="en-US" dirty="0"/>
        </a:p>
      </dgm:t>
    </dgm:pt>
    <dgm:pt modelId="{E06A7C18-8592-46F1-85E9-570001483F9F}" type="parTrans" cxnId="{06778FB0-7A17-4910-AA83-65F472B702AB}">
      <dgm:prSet/>
      <dgm:spPr/>
      <dgm:t>
        <a:bodyPr/>
        <a:lstStyle/>
        <a:p>
          <a:endParaRPr lang="en-US"/>
        </a:p>
      </dgm:t>
    </dgm:pt>
    <dgm:pt modelId="{AACB6A90-89DE-44CB-9C95-2D4A162B39D3}" type="sibTrans" cxnId="{06778FB0-7A17-4910-AA83-65F472B702AB}">
      <dgm:prSet/>
      <dgm:spPr/>
      <dgm:t>
        <a:bodyPr/>
        <a:lstStyle/>
        <a:p>
          <a:endParaRPr lang="en-US"/>
        </a:p>
      </dgm:t>
    </dgm:pt>
    <dgm:pt modelId="{6247AB6D-3C4F-45A8-A3EC-97EFAC074D69}">
      <dgm:prSet/>
      <dgm:spPr/>
      <dgm:t>
        <a:bodyPr/>
        <a:lstStyle/>
        <a:p>
          <a:pPr>
            <a:lnSpc>
              <a:spcPct val="100000"/>
            </a:lnSpc>
          </a:pPr>
          <a:r>
            <a:rPr lang="en-US" b="1"/>
            <a:t>Handling Duplicates</a:t>
          </a:r>
          <a:endParaRPr lang="en-US"/>
        </a:p>
      </dgm:t>
    </dgm:pt>
    <dgm:pt modelId="{BE8F5EBF-49DA-4380-9B2D-3098E733342E}" type="parTrans" cxnId="{3353085E-DD3E-4528-B0E2-F6CD5878E703}">
      <dgm:prSet/>
      <dgm:spPr/>
      <dgm:t>
        <a:bodyPr/>
        <a:lstStyle/>
        <a:p>
          <a:endParaRPr lang="en-US"/>
        </a:p>
      </dgm:t>
    </dgm:pt>
    <dgm:pt modelId="{1FD75A5D-1D1E-43CC-9698-E63EC8636824}" type="sibTrans" cxnId="{3353085E-DD3E-4528-B0E2-F6CD5878E703}">
      <dgm:prSet/>
      <dgm:spPr/>
      <dgm:t>
        <a:bodyPr/>
        <a:lstStyle/>
        <a:p>
          <a:endParaRPr lang="en-US"/>
        </a:p>
      </dgm:t>
    </dgm:pt>
    <dgm:pt modelId="{1119384F-9559-4348-A64D-D6CF1DCA4D93}">
      <dgm:prSet/>
      <dgm:spPr/>
      <dgm:t>
        <a:bodyPr/>
        <a:lstStyle/>
        <a:p>
          <a:pPr>
            <a:lnSpc>
              <a:spcPct val="100000"/>
            </a:lnSpc>
          </a:pPr>
          <a:r>
            <a:rPr lang="en-US" b="1"/>
            <a:t>Dealing with Inconsistent Data</a:t>
          </a:r>
          <a:endParaRPr lang="en-US"/>
        </a:p>
      </dgm:t>
    </dgm:pt>
    <dgm:pt modelId="{912D422C-323E-40B4-AF2F-1A71021B3954}" type="parTrans" cxnId="{539191A8-83FB-4726-BC86-1BBE4A76A5BF}">
      <dgm:prSet/>
      <dgm:spPr/>
      <dgm:t>
        <a:bodyPr/>
        <a:lstStyle/>
        <a:p>
          <a:endParaRPr lang="en-US"/>
        </a:p>
      </dgm:t>
    </dgm:pt>
    <dgm:pt modelId="{ACFD9B5A-AACC-42FB-BF8E-A99377CF37FD}" type="sibTrans" cxnId="{539191A8-83FB-4726-BC86-1BBE4A76A5BF}">
      <dgm:prSet/>
      <dgm:spPr/>
      <dgm:t>
        <a:bodyPr/>
        <a:lstStyle/>
        <a:p>
          <a:endParaRPr lang="en-US"/>
        </a:p>
      </dgm:t>
    </dgm:pt>
    <dgm:pt modelId="{CCD5202B-C943-424A-96C6-65D1AAC7A322}">
      <dgm:prSet/>
      <dgm:spPr/>
      <dgm:t>
        <a:bodyPr/>
        <a:lstStyle/>
        <a:p>
          <a:pPr>
            <a:lnSpc>
              <a:spcPct val="100000"/>
            </a:lnSpc>
          </a:pPr>
          <a:r>
            <a:rPr lang="en-US" b="1" dirty="0"/>
            <a:t>Data Integration</a:t>
          </a:r>
          <a:endParaRPr lang="en-US" dirty="0"/>
        </a:p>
      </dgm:t>
    </dgm:pt>
    <dgm:pt modelId="{7821AF06-C2A7-4374-9214-18D2B146BF73}" type="parTrans" cxnId="{8BED89F8-096C-4EBF-A4CF-28579EED5473}">
      <dgm:prSet/>
      <dgm:spPr/>
      <dgm:t>
        <a:bodyPr/>
        <a:lstStyle/>
        <a:p>
          <a:endParaRPr lang="en-US"/>
        </a:p>
      </dgm:t>
    </dgm:pt>
    <dgm:pt modelId="{EBE5BCDD-102E-47AC-BCA1-CB71DA24A64B}" type="sibTrans" cxnId="{8BED89F8-096C-4EBF-A4CF-28579EED5473}">
      <dgm:prSet/>
      <dgm:spPr/>
      <dgm:t>
        <a:bodyPr/>
        <a:lstStyle/>
        <a:p>
          <a:endParaRPr lang="en-US"/>
        </a:p>
      </dgm:t>
    </dgm:pt>
    <dgm:pt modelId="{21D94076-51BF-44FC-88F9-E4229DDDFAA4}">
      <dgm:prSet/>
      <dgm:spPr/>
      <dgm:t>
        <a:bodyPr/>
        <a:lstStyle/>
        <a:p>
          <a:pPr>
            <a:lnSpc>
              <a:spcPct val="100000"/>
            </a:lnSpc>
          </a:pPr>
          <a:r>
            <a:rPr lang="en-US" b="1" dirty="0"/>
            <a:t>Machine Learning Models</a:t>
          </a:r>
          <a:endParaRPr lang="en-US" dirty="0"/>
        </a:p>
      </dgm:t>
    </dgm:pt>
    <dgm:pt modelId="{6FA25B97-4A21-4388-88C2-3EF487C768AE}" type="parTrans" cxnId="{14A0F978-3C09-4E76-8A18-3C10F5317387}">
      <dgm:prSet/>
      <dgm:spPr/>
      <dgm:t>
        <a:bodyPr/>
        <a:lstStyle/>
        <a:p>
          <a:endParaRPr lang="en-US"/>
        </a:p>
      </dgm:t>
    </dgm:pt>
    <dgm:pt modelId="{70DC7C9E-EE9F-4EFC-A843-F273442BE59B}" type="sibTrans" cxnId="{14A0F978-3C09-4E76-8A18-3C10F5317387}">
      <dgm:prSet/>
      <dgm:spPr/>
      <dgm:t>
        <a:bodyPr/>
        <a:lstStyle/>
        <a:p>
          <a:endParaRPr lang="en-US"/>
        </a:p>
      </dgm:t>
    </dgm:pt>
    <dgm:pt modelId="{46A6E18F-5374-46A0-B848-65F370A9B0C5}">
      <dgm:prSet/>
      <dgm:spPr/>
      <dgm:t>
        <a:bodyPr/>
        <a:lstStyle/>
        <a:p>
          <a:pPr>
            <a:lnSpc>
              <a:spcPct val="100000"/>
            </a:lnSpc>
          </a:pPr>
          <a:r>
            <a:rPr lang="en-US" b="1"/>
            <a:t>Training Data Split</a:t>
          </a:r>
          <a:endParaRPr lang="en-US"/>
        </a:p>
      </dgm:t>
    </dgm:pt>
    <dgm:pt modelId="{8902988F-BF3D-4008-8D9E-CEDE3EB517A7}" type="parTrans" cxnId="{D177CA1C-40D3-4B97-856F-7FFB51F0D479}">
      <dgm:prSet/>
      <dgm:spPr/>
      <dgm:t>
        <a:bodyPr/>
        <a:lstStyle/>
        <a:p>
          <a:endParaRPr lang="en-US"/>
        </a:p>
      </dgm:t>
    </dgm:pt>
    <dgm:pt modelId="{41CC3164-079D-4EF2-9079-F79AC2BE7BEB}" type="sibTrans" cxnId="{D177CA1C-40D3-4B97-856F-7FFB51F0D479}">
      <dgm:prSet/>
      <dgm:spPr/>
      <dgm:t>
        <a:bodyPr/>
        <a:lstStyle/>
        <a:p>
          <a:endParaRPr lang="en-US"/>
        </a:p>
      </dgm:t>
    </dgm:pt>
    <dgm:pt modelId="{448ABB7B-BE86-4092-A696-204649992534}" type="pres">
      <dgm:prSet presAssocID="{33442F87-CB71-463A-AC5C-D54CEA01BD21}" presName="root" presStyleCnt="0">
        <dgm:presLayoutVars>
          <dgm:dir/>
          <dgm:resizeHandles val="exact"/>
        </dgm:presLayoutVars>
      </dgm:prSet>
      <dgm:spPr/>
    </dgm:pt>
    <dgm:pt modelId="{A9A5DF59-40B5-4713-B3BD-9573E9704EED}" type="pres">
      <dgm:prSet presAssocID="{E8D6E227-D212-4DE9-9F43-5800B02CF1A3}" presName="compNode" presStyleCnt="0"/>
      <dgm:spPr/>
    </dgm:pt>
    <dgm:pt modelId="{A3D86FC3-BAEF-4A22-AD46-D5FEF98898E1}" type="pres">
      <dgm:prSet presAssocID="{E8D6E227-D212-4DE9-9F43-5800B02CF1A3}" presName="bgRect" presStyleLbl="bgShp" presStyleIdx="0" presStyleCnt="5" custLinFactNeighborX="0" custLinFactNeighborY="7046"/>
      <dgm:spPr/>
    </dgm:pt>
    <dgm:pt modelId="{F746238D-622F-4C7B-8601-E2A134949234}" type="pres">
      <dgm:prSet presAssocID="{E8D6E227-D212-4DE9-9F43-5800B02CF1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8C063C4-E96C-4EE5-9DDA-452461FCFF88}" type="pres">
      <dgm:prSet presAssocID="{E8D6E227-D212-4DE9-9F43-5800B02CF1A3}" presName="spaceRect" presStyleCnt="0"/>
      <dgm:spPr/>
    </dgm:pt>
    <dgm:pt modelId="{679A91FF-4FDA-4653-A5FA-F0D94F2B1E86}" type="pres">
      <dgm:prSet presAssocID="{E8D6E227-D212-4DE9-9F43-5800B02CF1A3}" presName="parTx" presStyleLbl="revTx" presStyleIdx="0" presStyleCnt="6" custScaleX="46663" custLinFactNeighborX="-27250" custLinFactNeighborY="5469">
        <dgm:presLayoutVars>
          <dgm:chMax val="0"/>
          <dgm:chPref val="0"/>
        </dgm:presLayoutVars>
      </dgm:prSet>
      <dgm:spPr/>
    </dgm:pt>
    <dgm:pt modelId="{80E2B504-E3EA-474A-A4AC-9A0A9168457A}" type="pres">
      <dgm:prSet presAssocID="{470A8EF9-2229-4388-B220-04FA1A5D39D3}" presName="sibTrans" presStyleCnt="0"/>
      <dgm:spPr/>
    </dgm:pt>
    <dgm:pt modelId="{7AC4AD4A-04C9-4E1C-B710-6C6BAE55666A}" type="pres">
      <dgm:prSet presAssocID="{CA357FAC-5453-4E18-BCF2-256E526DD90A}" presName="compNode" presStyleCnt="0"/>
      <dgm:spPr/>
    </dgm:pt>
    <dgm:pt modelId="{AA21FFCC-D3BF-41BD-8380-3603A57FF5D0}" type="pres">
      <dgm:prSet presAssocID="{CA357FAC-5453-4E18-BCF2-256E526DD90A}" presName="bgRect" presStyleLbl="bgShp" presStyleIdx="1" presStyleCnt="5"/>
      <dgm:spPr/>
    </dgm:pt>
    <dgm:pt modelId="{06DB8361-C3AF-4965-9344-231497A36579}" type="pres">
      <dgm:prSet presAssocID="{CA357FAC-5453-4E18-BCF2-256E526DD9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FE00C63-BAAD-4C0C-B086-5F1107C24BFC}" type="pres">
      <dgm:prSet presAssocID="{CA357FAC-5453-4E18-BCF2-256E526DD90A}" presName="spaceRect" presStyleCnt="0"/>
      <dgm:spPr/>
    </dgm:pt>
    <dgm:pt modelId="{1D2EF955-DF78-4D11-87FF-7F734B5FA973}" type="pres">
      <dgm:prSet presAssocID="{CA357FAC-5453-4E18-BCF2-256E526DD90A}" presName="parTx" presStyleLbl="revTx" presStyleIdx="1" presStyleCnt="6">
        <dgm:presLayoutVars>
          <dgm:chMax val="0"/>
          <dgm:chPref val="0"/>
        </dgm:presLayoutVars>
      </dgm:prSet>
      <dgm:spPr/>
    </dgm:pt>
    <dgm:pt modelId="{33B8AB11-7EA9-43CF-AA5B-73DE37BD79D3}" type="pres">
      <dgm:prSet presAssocID="{CA357FAC-5453-4E18-BCF2-256E526DD90A}" presName="desTx" presStyleLbl="revTx" presStyleIdx="2" presStyleCnt="6">
        <dgm:presLayoutVars/>
      </dgm:prSet>
      <dgm:spPr/>
    </dgm:pt>
    <dgm:pt modelId="{31E279D7-438B-4061-BA95-AECF96A395CA}" type="pres">
      <dgm:prSet presAssocID="{E8077573-5DE7-466F-AE26-BF20C86CDD13}" presName="sibTrans" presStyleCnt="0"/>
      <dgm:spPr/>
    </dgm:pt>
    <dgm:pt modelId="{A9B68B31-83A0-494A-BF49-11C212966DEC}" type="pres">
      <dgm:prSet presAssocID="{CCD5202B-C943-424A-96C6-65D1AAC7A322}" presName="compNode" presStyleCnt="0"/>
      <dgm:spPr/>
    </dgm:pt>
    <dgm:pt modelId="{CEA9F5C2-1BA6-4CCB-AB74-AFBDAAA73663}" type="pres">
      <dgm:prSet presAssocID="{CCD5202B-C943-424A-96C6-65D1AAC7A322}" presName="bgRect" presStyleLbl="bgShp" presStyleIdx="2" presStyleCnt="5"/>
      <dgm:spPr/>
    </dgm:pt>
    <dgm:pt modelId="{4FBE23C3-951F-493A-BBF6-3526CA50B5EB}" type="pres">
      <dgm:prSet presAssocID="{CCD5202B-C943-424A-96C6-65D1AAC7A32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1839CA0C-AE12-4A07-B184-E3BFF87C1EB7}" type="pres">
      <dgm:prSet presAssocID="{CCD5202B-C943-424A-96C6-65D1AAC7A322}" presName="spaceRect" presStyleCnt="0"/>
      <dgm:spPr/>
    </dgm:pt>
    <dgm:pt modelId="{C6383925-D6AD-4AE2-B132-10279A7B227D}" type="pres">
      <dgm:prSet presAssocID="{CCD5202B-C943-424A-96C6-65D1AAC7A322}" presName="parTx" presStyleLbl="revTx" presStyleIdx="3" presStyleCnt="6">
        <dgm:presLayoutVars>
          <dgm:chMax val="0"/>
          <dgm:chPref val="0"/>
        </dgm:presLayoutVars>
      </dgm:prSet>
      <dgm:spPr/>
    </dgm:pt>
    <dgm:pt modelId="{8FD1F630-01F7-41FC-A8D2-B828FCB1080D}" type="pres">
      <dgm:prSet presAssocID="{EBE5BCDD-102E-47AC-BCA1-CB71DA24A64B}" presName="sibTrans" presStyleCnt="0"/>
      <dgm:spPr/>
    </dgm:pt>
    <dgm:pt modelId="{B91C3013-FD3B-458A-ABF9-1232B8AC0086}" type="pres">
      <dgm:prSet presAssocID="{21D94076-51BF-44FC-88F9-E4229DDDFAA4}" presName="compNode" presStyleCnt="0"/>
      <dgm:spPr/>
    </dgm:pt>
    <dgm:pt modelId="{77CC4AF2-FEBD-4F99-BE60-406EFE528535}" type="pres">
      <dgm:prSet presAssocID="{21D94076-51BF-44FC-88F9-E4229DDDFAA4}" presName="bgRect" presStyleLbl="bgShp" presStyleIdx="3" presStyleCnt="5" custScaleX="100000"/>
      <dgm:spPr/>
    </dgm:pt>
    <dgm:pt modelId="{84FF4DA5-E550-4DDD-9639-7375DEB3884E}" type="pres">
      <dgm:prSet presAssocID="{21D94076-51BF-44FC-88F9-E4229DDDFAA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C8580F41-64EF-4FD3-8EE9-75358163F28D}" type="pres">
      <dgm:prSet presAssocID="{21D94076-51BF-44FC-88F9-E4229DDDFAA4}" presName="spaceRect" presStyleCnt="0"/>
      <dgm:spPr/>
    </dgm:pt>
    <dgm:pt modelId="{14A9AB9C-A3A2-4F10-A4CF-32318FD69707}" type="pres">
      <dgm:prSet presAssocID="{21D94076-51BF-44FC-88F9-E4229DDDFAA4}" presName="parTx" presStyleLbl="revTx" presStyleIdx="4" presStyleCnt="6" custScaleX="54534" custLinFactNeighborX="-25599">
        <dgm:presLayoutVars>
          <dgm:chMax val="0"/>
          <dgm:chPref val="0"/>
        </dgm:presLayoutVars>
      </dgm:prSet>
      <dgm:spPr/>
    </dgm:pt>
    <dgm:pt modelId="{07225B86-D1D0-4414-AF08-672E5D0402F7}" type="pres">
      <dgm:prSet presAssocID="{70DC7C9E-EE9F-4EFC-A843-F273442BE59B}" presName="sibTrans" presStyleCnt="0"/>
      <dgm:spPr/>
    </dgm:pt>
    <dgm:pt modelId="{CBF12BDB-C7E8-407B-B027-A29A6C26006F}" type="pres">
      <dgm:prSet presAssocID="{46A6E18F-5374-46A0-B848-65F370A9B0C5}" presName="compNode" presStyleCnt="0"/>
      <dgm:spPr/>
    </dgm:pt>
    <dgm:pt modelId="{A40BD5A2-EBF0-46CF-804C-3486C7CDEAD9}" type="pres">
      <dgm:prSet presAssocID="{46A6E18F-5374-46A0-B848-65F370A9B0C5}" presName="bgRect" presStyleLbl="bgShp" presStyleIdx="4" presStyleCnt="5"/>
      <dgm:spPr/>
    </dgm:pt>
    <dgm:pt modelId="{DB95709D-4A52-4121-B3A7-6878DD1CC717}" type="pres">
      <dgm:prSet presAssocID="{46A6E18F-5374-46A0-B848-65F370A9B0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9710A25B-48CE-4299-9240-C480CA2B9357}" type="pres">
      <dgm:prSet presAssocID="{46A6E18F-5374-46A0-B848-65F370A9B0C5}" presName="spaceRect" presStyleCnt="0"/>
      <dgm:spPr/>
    </dgm:pt>
    <dgm:pt modelId="{7D6D7D25-9815-41AA-9765-476DA5D99BAA}" type="pres">
      <dgm:prSet presAssocID="{46A6E18F-5374-46A0-B848-65F370A9B0C5}" presName="parTx" presStyleLbl="revTx" presStyleIdx="5" presStyleCnt="6">
        <dgm:presLayoutVars>
          <dgm:chMax val="0"/>
          <dgm:chPref val="0"/>
        </dgm:presLayoutVars>
      </dgm:prSet>
      <dgm:spPr/>
    </dgm:pt>
  </dgm:ptLst>
  <dgm:cxnLst>
    <dgm:cxn modelId="{D177CA1C-40D3-4B97-856F-7FFB51F0D479}" srcId="{33442F87-CB71-463A-AC5C-D54CEA01BD21}" destId="{46A6E18F-5374-46A0-B848-65F370A9B0C5}" srcOrd="4" destOrd="0" parTransId="{8902988F-BF3D-4008-8D9E-CEDE3EB517A7}" sibTransId="{41CC3164-079D-4EF2-9079-F79AC2BE7BEB}"/>
    <dgm:cxn modelId="{0F062B32-6458-4124-BD0B-6D7619574137}" type="presOf" srcId="{33442F87-CB71-463A-AC5C-D54CEA01BD21}" destId="{448ABB7B-BE86-4092-A696-204649992534}" srcOrd="0" destOrd="0" presId="urn:microsoft.com/office/officeart/2018/2/layout/IconVerticalSolidList"/>
    <dgm:cxn modelId="{29083D36-6B61-4DDF-B9AA-36486F193D60}" type="presOf" srcId="{B13942E9-4A4A-492E-A7D3-546452C4F4BA}" destId="{33B8AB11-7EA9-43CF-AA5B-73DE37BD79D3}" srcOrd="0" destOrd="1" presId="urn:microsoft.com/office/officeart/2018/2/layout/IconVerticalSolidList"/>
    <dgm:cxn modelId="{3353085E-DD3E-4528-B0E2-F6CD5878E703}" srcId="{CA357FAC-5453-4E18-BCF2-256E526DD90A}" destId="{6247AB6D-3C4F-45A8-A3EC-97EFAC074D69}" srcOrd="3" destOrd="0" parTransId="{BE8F5EBF-49DA-4380-9B2D-3098E733342E}" sibTransId="{1FD75A5D-1D1E-43CC-9698-E63EC8636824}"/>
    <dgm:cxn modelId="{58B1B148-C1EA-4589-8663-331F0B29ED24}" type="presOf" srcId="{DF120207-D8AA-4FED-8BA1-17129F45D9E8}" destId="{33B8AB11-7EA9-43CF-AA5B-73DE37BD79D3}" srcOrd="0" destOrd="2" presId="urn:microsoft.com/office/officeart/2018/2/layout/IconVerticalSolidList"/>
    <dgm:cxn modelId="{14A0F978-3C09-4E76-8A18-3C10F5317387}" srcId="{33442F87-CB71-463A-AC5C-D54CEA01BD21}" destId="{21D94076-51BF-44FC-88F9-E4229DDDFAA4}" srcOrd="3" destOrd="0" parTransId="{6FA25B97-4A21-4388-88C2-3EF487C768AE}" sibTransId="{70DC7C9E-EE9F-4EFC-A843-F273442BE59B}"/>
    <dgm:cxn modelId="{33EF1380-44EA-4477-ABD5-86067870DD3E}" type="presOf" srcId="{CCD5202B-C943-424A-96C6-65D1AAC7A322}" destId="{C6383925-D6AD-4AE2-B132-10279A7B227D}" srcOrd="0" destOrd="0" presId="urn:microsoft.com/office/officeart/2018/2/layout/IconVerticalSolidList"/>
    <dgm:cxn modelId="{7169E888-EAD0-4785-94B1-13107D3E379E}" type="presOf" srcId="{FAA8CDDA-62B2-4B4C-8DB3-7D03CA5498B8}" destId="{33B8AB11-7EA9-43CF-AA5B-73DE37BD79D3}" srcOrd="0" destOrd="0" presId="urn:microsoft.com/office/officeart/2018/2/layout/IconVerticalSolidList"/>
    <dgm:cxn modelId="{2BCD158C-88B7-4B9F-823A-F13C624ECADD}" srcId="{33442F87-CB71-463A-AC5C-D54CEA01BD21}" destId="{CA357FAC-5453-4E18-BCF2-256E526DD90A}" srcOrd="1" destOrd="0" parTransId="{51869E32-AC6D-41B7-BAA7-D2C661533A25}" sibTransId="{E8077573-5DE7-466F-AE26-BF20C86CDD13}"/>
    <dgm:cxn modelId="{50A951A4-461B-4A62-8857-F415386759C0}" srcId="{CA357FAC-5453-4E18-BCF2-256E526DD90A}" destId="{B13942E9-4A4A-492E-A7D3-546452C4F4BA}" srcOrd="1" destOrd="0" parTransId="{7E80E16D-91BE-4EE6-AE81-4F3B4C9DFDBA}" sibTransId="{D607061E-DDCC-426D-B74B-3F7562199101}"/>
    <dgm:cxn modelId="{539191A8-83FB-4726-BC86-1BBE4A76A5BF}" srcId="{CA357FAC-5453-4E18-BCF2-256E526DD90A}" destId="{1119384F-9559-4348-A64D-D6CF1DCA4D93}" srcOrd="4" destOrd="0" parTransId="{912D422C-323E-40B4-AF2F-1A71021B3954}" sibTransId="{ACFD9B5A-AACC-42FB-BF8E-A99377CF37FD}"/>
    <dgm:cxn modelId="{E86F3DAB-ADCF-495E-A8F7-93DEB6B38B5C}" type="presOf" srcId="{21D94076-51BF-44FC-88F9-E4229DDDFAA4}" destId="{14A9AB9C-A3A2-4F10-A4CF-32318FD69707}" srcOrd="0" destOrd="0" presId="urn:microsoft.com/office/officeart/2018/2/layout/IconVerticalSolidList"/>
    <dgm:cxn modelId="{06778FB0-7A17-4910-AA83-65F472B702AB}" srcId="{CA357FAC-5453-4E18-BCF2-256E526DD90A}" destId="{DF120207-D8AA-4FED-8BA1-17129F45D9E8}" srcOrd="2" destOrd="0" parTransId="{E06A7C18-8592-46F1-85E9-570001483F9F}" sibTransId="{AACB6A90-89DE-44CB-9C95-2D4A162B39D3}"/>
    <dgm:cxn modelId="{B0104FB3-31D9-4421-85B8-74564EB9EBEE}" type="presOf" srcId="{6247AB6D-3C4F-45A8-A3EC-97EFAC074D69}" destId="{33B8AB11-7EA9-43CF-AA5B-73DE37BD79D3}" srcOrd="0" destOrd="3" presId="urn:microsoft.com/office/officeart/2018/2/layout/IconVerticalSolidList"/>
    <dgm:cxn modelId="{D15F5AB7-4E11-455C-81F2-D86F3B225D15}" type="presOf" srcId="{46A6E18F-5374-46A0-B848-65F370A9B0C5}" destId="{7D6D7D25-9815-41AA-9765-476DA5D99BAA}" srcOrd="0" destOrd="0" presId="urn:microsoft.com/office/officeart/2018/2/layout/IconVerticalSolidList"/>
    <dgm:cxn modelId="{0B12BDE2-CD2E-4AD6-9CA9-D0530B1E7A0B}" type="presOf" srcId="{CA357FAC-5453-4E18-BCF2-256E526DD90A}" destId="{1D2EF955-DF78-4D11-87FF-7F734B5FA973}" srcOrd="0" destOrd="0" presId="urn:microsoft.com/office/officeart/2018/2/layout/IconVerticalSolidList"/>
    <dgm:cxn modelId="{ED6668E8-4147-4CC2-95AE-5635EF9B99BE}" srcId="{33442F87-CB71-463A-AC5C-D54CEA01BD21}" destId="{E8D6E227-D212-4DE9-9F43-5800B02CF1A3}" srcOrd="0" destOrd="0" parTransId="{1531F009-E33C-44FA-899E-5DA065E20068}" sibTransId="{470A8EF9-2229-4388-B220-04FA1A5D39D3}"/>
    <dgm:cxn modelId="{4611A3F2-5AE1-4D1F-B024-A2A34A236F73}" type="presOf" srcId="{E8D6E227-D212-4DE9-9F43-5800B02CF1A3}" destId="{679A91FF-4FDA-4653-A5FA-F0D94F2B1E86}" srcOrd="0" destOrd="0" presId="urn:microsoft.com/office/officeart/2018/2/layout/IconVerticalSolidList"/>
    <dgm:cxn modelId="{8BED89F8-096C-4EBF-A4CF-28579EED5473}" srcId="{33442F87-CB71-463A-AC5C-D54CEA01BD21}" destId="{CCD5202B-C943-424A-96C6-65D1AAC7A322}" srcOrd="2" destOrd="0" parTransId="{7821AF06-C2A7-4374-9214-18D2B146BF73}" sibTransId="{EBE5BCDD-102E-47AC-BCA1-CB71DA24A64B}"/>
    <dgm:cxn modelId="{8CE1B3FF-7029-4A01-AB7B-E58A0F93882B}" srcId="{CA357FAC-5453-4E18-BCF2-256E526DD90A}" destId="{FAA8CDDA-62B2-4B4C-8DB3-7D03CA5498B8}" srcOrd="0" destOrd="0" parTransId="{DDCABBB6-F18B-406C-9F81-D005BFB84FA9}" sibTransId="{E19A3E17-A487-4A41-A76E-BF5C9B6A4E83}"/>
    <dgm:cxn modelId="{A7DDD1FF-C768-452F-9E37-E9E5352C8EEE}" type="presOf" srcId="{1119384F-9559-4348-A64D-D6CF1DCA4D93}" destId="{33B8AB11-7EA9-43CF-AA5B-73DE37BD79D3}" srcOrd="0" destOrd="4" presId="urn:microsoft.com/office/officeart/2018/2/layout/IconVerticalSolidList"/>
    <dgm:cxn modelId="{6DDE7293-62D5-4458-B0D5-0252522F9B4D}" type="presParOf" srcId="{448ABB7B-BE86-4092-A696-204649992534}" destId="{A9A5DF59-40B5-4713-B3BD-9573E9704EED}" srcOrd="0" destOrd="0" presId="urn:microsoft.com/office/officeart/2018/2/layout/IconVerticalSolidList"/>
    <dgm:cxn modelId="{CB55AED8-B83C-4570-A31B-F3E48E111268}" type="presParOf" srcId="{A9A5DF59-40B5-4713-B3BD-9573E9704EED}" destId="{A3D86FC3-BAEF-4A22-AD46-D5FEF98898E1}" srcOrd="0" destOrd="0" presId="urn:microsoft.com/office/officeart/2018/2/layout/IconVerticalSolidList"/>
    <dgm:cxn modelId="{17265CAC-767C-4D1A-A69E-8969D9D24CEB}" type="presParOf" srcId="{A9A5DF59-40B5-4713-B3BD-9573E9704EED}" destId="{F746238D-622F-4C7B-8601-E2A134949234}" srcOrd="1" destOrd="0" presId="urn:microsoft.com/office/officeart/2018/2/layout/IconVerticalSolidList"/>
    <dgm:cxn modelId="{BB0E8387-0DEB-4961-A2F6-4FDF7986849C}" type="presParOf" srcId="{A9A5DF59-40B5-4713-B3BD-9573E9704EED}" destId="{A8C063C4-E96C-4EE5-9DDA-452461FCFF88}" srcOrd="2" destOrd="0" presId="urn:microsoft.com/office/officeart/2018/2/layout/IconVerticalSolidList"/>
    <dgm:cxn modelId="{84E527CC-3B2B-41B0-8AB6-261384B48EF5}" type="presParOf" srcId="{A9A5DF59-40B5-4713-B3BD-9573E9704EED}" destId="{679A91FF-4FDA-4653-A5FA-F0D94F2B1E86}" srcOrd="3" destOrd="0" presId="urn:microsoft.com/office/officeart/2018/2/layout/IconVerticalSolidList"/>
    <dgm:cxn modelId="{6D89CE61-6551-45A0-B876-914AA29E7065}" type="presParOf" srcId="{448ABB7B-BE86-4092-A696-204649992534}" destId="{80E2B504-E3EA-474A-A4AC-9A0A9168457A}" srcOrd="1" destOrd="0" presId="urn:microsoft.com/office/officeart/2018/2/layout/IconVerticalSolidList"/>
    <dgm:cxn modelId="{EF43E598-4B40-41F9-AA42-ED519C4B1349}" type="presParOf" srcId="{448ABB7B-BE86-4092-A696-204649992534}" destId="{7AC4AD4A-04C9-4E1C-B710-6C6BAE55666A}" srcOrd="2" destOrd="0" presId="urn:microsoft.com/office/officeart/2018/2/layout/IconVerticalSolidList"/>
    <dgm:cxn modelId="{4447BC03-8A3D-426F-A667-1C8553D26209}" type="presParOf" srcId="{7AC4AD4A-04C9-4E1C-B710-6C6BAE55666A}" destId="{AA21FFCC-D3BF-41BD-8380-3603A57FF5D0}" srcOrd="0" destOrd="0" presId="urn:microsoft.com/office/officeart/2018/2/layout/IconVerticalSolidList"/>
    <dgm:cxn modelId="{AB316B3A-3BB2-456D-86C5-422E703476C9}" type="presParOf" srcId="{7AC4AD4A-04C9-4E1C-B710-6C6BAE55666A}" destId="{06DB8361-C3AF-4965-9344-231497A36579}" srcOrd="1" destOrd="0" presId="urn:microsoft.com/office/officeart/2018/2/layout/IconVerticalSolidList"/>
    <dgm:cxn modelId="{C518CD4C-F502-4C3E-8481-A27871BAD206}" type="presParOf" srcId="{7AC4AD4A-04C9-4E1C-B710-6C6BAE55666A}" destId="{EFE00C63-BAAD-4C0C-B086-5F1107C24BFC}" srcOrd="2" destOrd="0" presId="urn:microsoft.com/office/officeart/2018/2/layout/IconVerticalSolidList"/>
    <dgm:cxn modelId="{A9990170-4584-4F8A-97A9-02D4F3179247}" type="presParOf" srcId="{7AC4AD4A-04C9-4E1C-B710-6C6BAE55666A}" destId="{1D2EF955-DF78-4D11-87FF-7F734B5FA973}" srcOrd="3" destOrd="0" presId="urn:microsoft.com/office/officeart/2018/2/layout/IconVerticalSolidList"/>
    <dgm:cxn modelId="{2D560295-4DA0-4398-A5A4-434CB461EAC4}" type="presParOf" srcId="{7AC4AD4A-04C9-4E1C-B710-6C6BAE55666A}" destId="{33B8AB11-7EA9-43CF-AA5B-73DE37BD79D3}" srcOrd="4" destOrd="0" presId="urn:microsoft.com/office/officeart/2018/2/layout/IconVerticalSolidList"/>
    <dgm:cxn modelId="{06C5B251-6D44-4680-8E0C-4AE667C877DC}" type="presParOf" srcId="{448ABB7B-BE86-4092-A696-204649992534}" destId="{31E279D7-438B-4061-BA95-AECF96A395CA}" srcOrd="3" destOrd="0" presId="urn:microsoft.com/office/officeart/2018/2/layout/IconVerticalSolidList"/>
    <dgm:cxn modelId="{4FD4A20E-E5BB-4026-BFE0-18E18C1D773A}" type="presParOf" srcId="{448ABB7B-BE86-4092-A696-204649992534}" destId="{A9B68B31-83A0-494A-BF49-11C212966DEC}" srcOrd="4" destOrd="0" presId="urn:microsoft.com/office/officeart/2018/2/layout/IconVerticalSolidList"/>
    <dgm:cxn modelId="{E4790047-13AF-453F-B920-CA32BF39200B}" type="presParOf" srcId="{A9B68B31-83A0-494A-BF49-11C212966DEC}" destId="{CEA9F5C2-1BA6-4CCB-AB74-AFBDAAA73663}" srcOrd="0" destOrd="0" presId="urn:microsoft.com/office/officeart/2018/2/layout/IconVerticalSolidList"/>
    <dgm:cxn modelId="{FDBE2C14-3C7D-4DBF-AEF5-F8A76046A62A}" type="presParOf" srcId="{A9B68B31-83A0-494A-BF49-11C212966DEC}" destId="{4FBE23C3-951F-493A-BBF6-3526CA50B5EB}" srcOrd="1" destOrd="0" presId="urn:microsoft.com/office/officeart/2018/2/layout/IconVerticalSolidList"/>
    <dgm:cxn modelId="{8190D0B1-1105-4324-A0BD-3939A01296AD}" type="presParOf" srcId="{A9B68B31-83A0-494A-BF49-11C212966DEC}" destId="{1839CA0C-AE12-4A07-B184-E3BFF87C1EB7}" srcOrd="2" destOrd="0" presId="urn:microsoft.com/office/officeart/2018/2/layout/IconVerticalSolidList"/>
    <dgm:cxn modelId="{E066EBBD-5583-49E9-AB6E-17203C823DCF}" type="presParOf" srcId="{A9B68B31-83A0-494A-BF49-11C212966DEC}" destId="{C6383925-D6AD-4AE2-B132-10279A7B227D}" srcOrd="3" destOrd="0" presId="urn:microsoft.com/office/officeart/2018/2/layout/IconVerticalSolidList"/>
    <dgm:cxn modelId="{6E5AB83F-B385-4FB8-BE7E-234580BCA5EC}" type="presParOf" srcId="{448ABB7B-BE86-4092-A696-204649992534}" destId="{8FD1F630-01F7-41FC-A8D2-B828FCB1080D}" srcOrd="5" destOrd="0" presId="urn:microsoft.com/office/officeart/2018/2/layout/IconVerticalSolidList"/>
    <dgm:cxn modelId="{B31DAD75-AE8C-45E1-A0A9-03155343E8E1}" type="presParOf" srcId="{448ABB7B-BE86-4092-A696-204649992534}" destId="{B91C3013-FD3B-458A-ABF9-1232B8AC0086}" srcOrd="6" destOrd="0" presId="urn:microsoft.com/office/officeart/2018/2/layout/IconVerticalSolidList"/>
    <dgm:cxn modelId="{9D96D00F-1352-4A5C-AB50-53B37354C887}" type="presParOf" srcId="{B91C3013-FD3B-458A-ABF9-1232B8AC0086}" destId="{77CC4AF2-FEBD-4F99-BE60-406EFE528535}" srcOrd="0" destOrd="0" presId="urn:microsoft.com/office/officeart/2018/2/layout/IconVerticalSolidList"/>
    <dgm:cxn modelId="{BA2CB74D-50F1-4A9D-9996-B2EE642A1BF6}" type="presParOf" srcId="{B91C3013-FD3B-458A-ABF9-1232B8AC0086}" destId="{84FF4DA5-E550-4DDD-9639-7375DEB3884E}" srcOrd="1" destOrd="0" presId="urn:microsoft.com/office/officeart/2018/2/layout/IconVerticalSolidList"/>
    <dgm:cxn modelId="{D4BE3F6D-255D-44F8-A7A3-48BE12A3264D}" type="presParOf" srcId="{B91C3013-FD3B-458A-ABF9-1232B8AC0086}" destId="{C8580F41-64EF-4FD3-8EE9-75358163F28D}" srcOrd="2" destOrd="0" presId="urn:microsoft.com/office/officeart/2018/2/layout/IconVerticalSolidList"/>
    <dgm:cxn modelId="{8F92306E-A493-4215-A4BA-572269DB1797}" type="presParOf" srcId="{B91C3013-FD3B-458A-ABF9-1232B8AC0086}" destId="{14A9AB9C-A3A2-4F10-A4CF-32318FD69707}" srcOrd="3" destOrd="0" presId="urn:microsoft.com/office/officeart/2018/2/layout/IconVerticalSolidList"/>
    <dgm:cxn modelId="{6A843CA8-6954-45CA-B37C-92648DB3FCED}" type="presParOf" srcId="{448ABB7B-BE86-4092-A696-204649992534}" destId="{07225B86-D1D0-4414-AF08-672E5D0402F7}" srcOrd="7" destOrd="0" presId="urn:microsoft.com/office/officeart/2018/2/layout/IconVerticalSolidList"/>
    <dgm:cxn modelId="{E77428E6-4DE2-41B5-8C5B-8F2311526847}" type="presParOf" srcId="{448ABB7B-BE86-4092-A696-204649992534}" destId="{CBF12BDB-C7E8-407B-B027-A29A6C26006F}" srcOrd="8" destOrd="0" presId="urn:microsoft.com/office/officeart/2018/2/layout/IconVerticalSolidList"/>
    <dgm:cxn modelId="{6BDC9A4E-A285-482B-A5B8-D29A2D98F1A6}" type="presParOf" srcId="{CBF12BDB-C7E8-407B-B027-A29A6C26006F}" destId="{A40BD5A2-EBF0-46CF-804C-3486C7CDEAD9}" srcOrd="0" destOrd="0" presId="urn:microsoft.com/office/officeart/2018/2/layout/IconVerticalSolidList"/>
    <dgm:cxn modelId="{3683F6C8-207B-4918-B72B-26A085E21709}" type="presParOf" srcId="{CBF12BDB-C7E8-407B-B027-A29A6C26006F}" destId="{DB95709D-4A52-4121-B3A7-6878DD1CC717}" srcOrd="1" destOrd="0" presId="urn:microsoft.com/office/officeart/2018/2/layout/IconVerticalSolidList"/>
    <dgm:cxn modelId="{E20EC435-A406-4201-B0A5-1292F515DE30}" type="presParOf" srcId="{CBF12BDB-C7E8-407B-B027-A29A6C26006F}" destId="{9710A25B-48CE-4299-9240-C480CA2B9357}" srcOrd="2" destOrd="0" presId="urn:microsoft.com/office/officeart/2018/2/layout/IconVerticalSolidList"/>
    <dgm:cxn modelId="{3FB816EF-4BA1-4FC2-90D1-33660DC5D3D3}" type="presParOf" srcId="{CBF12BDB-C7E8-407B-B027-A29A6C26006F}" destId="{7D6D7D25-9815-41AA-9765-476DA5D99B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9EC330-E0C3-47C0-B4CF-4642522395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C2931D9-02D3-42ED-852E-DEDDDDAF3659}">
      <dgm:prSet/>
      <dgm:spPr/>
      <dgm:t>
        <a:bodyPr/>
        <a:lstStyle/>
        <a:p>
          <a:r>
            <a:rPr lang="en-US" b="0" i="0" baseline="0"/>
            <a:t>Picture this: a farmer inputs their soil data into our system. In seconds, it recommends the best crop for their land. No more guesswork, just science-backed decisions that optimize yield.</a:t>
          </a:r>
          <a:endParaRPr lang="en-US"/>
        </a:p>
      </dgm:t>
    </dgm:pt>
    <dgm:pt modelId="{C6DF9DE2-A0B6-4AD6-BF12-5458BE418192}" type="parTrans" cxnId="{3E1B3FF5-5FB1-42AB-979D-03589469BB89}">
      <dgm:prSet/>
      <dgm:spPr/>
      <dgm:t>
        <a:bodyPr/>
        <a:lstStyle/>
        <a:p>
          <a:endParaRPr lang="en-US"/>
        </a:p>
      </dgm:t>
    </dgm:pt>
    <dgm:pt modelId="{DE48EAB3-883C-4A7F-BFD7-0922FC7D98F5}" type="sibTrans" cxnId="{3E1B3FF5-5FB1-42AB-979D-03589469BB89}">
      <dgm:prSet/>
      <dgm:spPr/>
      <dgm:t>
        <a:bodyPr/>
        <a:lstStyle/>
        <a:p>
          <a:endParaRPr lang="en-US"/>
        </a:p>
      </dgm:t>
    </dgm:pt>
    <dgm:pt modelId="{FE2D19B9-5521-473E-AD32-72B936043923}">
      <dgm:prSet/>
      <dgm:spPr/>
      <dgm:t>
        <a:bodyPr/>
        <a:lstStyle/>
        <a:p>
          <a:r>
            <a:rPr lang="en-US" b="0" i="0" baseline="0"/>
            <a:t>Moving on to fertilizer recommendations, our AI considers the crop type and soil conditions. It pinpoints deficiencies or excesses, offering precise suggestions for improvement.</a:t>
          </a:r>
          <a:endParaRPr lang="en-US"/>
        </a:p>
      </dgm:t>
    </dgm:pt>
    <dgm:pt modelId="{FC9983A3-3B66-45C9-ABD7-4373D2D64247}" type="parTrans" cxnId="{1BC81AD1-CFE7-4030-9BF8-FD2098123218}">
      <dgm:prSet/>
      <dgm:spPr/>
      <dgm:t>
        <a:bodyPr/>
        <a:lstStyle/>
        <a:p>
          <a:endParaRPr lang="en-US"/>
        </a:p>
      </dgm:t>
    </dgm:pt>
    <dgm:pt modelId="{2BA93CBA-A6AC-4C08-9B9D-75C2921361B5}" type="sibTrans" cxnId="{1BC81AD1-CFE7-4030-9BF8-FD2098123218}">
      <dgm:prSet/>
      <dgm:spPr/>
      <dgm:t>
        <a:bodyPr/>
        <a:lstStyle/>
        <a:p>
          <a:endParaRPr lang="en-US"/>
        </a:p>
      </dgm:t>
    </dgm:pt>
    <dgm:pt modelId="{309F9969-B92D-4AD9-BBF5-EF82DC441DA3}">
      <dgm:prSet/>
      <dgm:spPr/>
      <dgm:t>
        <a:bodyPr/>
        <a:lstStyle/>
        <a:p>
          <a:r>
            <a:rPr lang="en-US" b="0" i="0" baseline="0"/>
            <a:t>And for the final act, the plant disease prediction application. Farmers upload an image of a diseased plant leaf, and our AI springs into action. It identifies the disease, provides background information, and suggests remedies. It's like having a plant doctor at your fingertips.</a:t>
          </a:r>
          <a:endParaRPr lang="en-US"/>
        </a:p>
      </dgm:t>
    </dgm:pt>
    <dgm:pt modelId="{E6567C0E-1EA7-4714-8DC4-0F56915F2F60}" type="parTrans" cxnId="{48DF3ACD-70F1-4A63-8743-F753E89BE8F5}">
      <dgm:prSet/>
      <dgm:spPr/>
      <dgm:t>
        <a:bodyPr/>
        <a:lstStyle/>
        <a:p>
          <a:endParaRPr lang="en-US"/>
        </a:p>
      </dgm:t>
    </dgm:pt>
    <dgm:pt modelId="{774C29F3-6575-42CE-B0B4-1143227938EF}" type="sibTrans" cxnId="{48DF3ACD-70F1-4A63-8743-F753E89BE8F5}">
      <dgm:prSet/>
      <dgm:spPr/>
      <dgm:t>
        <a:bodyPr/>
        <a:lstStyle/>
        <a:p>
          <a:endParaRPr lang="en-US"/>
        </a:p>
      </dgm:t>
    </dgm:pt>
    <dgm:pt modelId="{94C8F7C1-FC29-4A73-8DA5-CF9B71E058DC}">
      <dgm:prSet/>
      <dgm:spPr/>
      <dgm:t>
        <a:bodyPr/>
        <a:lstStyle/>
        <a:p>
          <a:r>
            <a:rPr lang="en-US" b="0" i="0" baseline="0"/>
            <a:t>Join us on this journey to empower agriculture with AI. Together, we can cultivate a greener, more sustainable future for generations to come. The seeds of change have been sown, and we invite you to be a part of the harvest.</a:t>
          </a:r>
          <a:endParaRPr lang="en-US"/>
        </a:p>
      </dgm:t>
    </dgm:pt>
    <dgm:pt modelId="{DD2DBADC-5EE0-4FE1-A4C8-E48028074ABE}" type="parTrans" cxnId="{028A1AAA-D78E-410C-B24A-72D8DA32201A}">
      <dgm:prSet/>
      <dgm:spPr/>
      <dgm:t>
        <a:bodyPr/>
        <a:lstStyle/>
        <a:p>
          <a:endParaRPr lang="en-US"/>
        </a:p>
      </dgm:t>
    </dgm:pt>
    <dgm:pt modelId="{8D7E4526-06A0-4F8D-BE23-39E173F17C4D}" type="sibTrans" cxnId="{028A1AAA-D78E-410C-B24A-72D8DA32201A}">
      <dgm:prSet/>
      <dgm:spPr/>
      <dgm:t>
        <a:bodyPr/>
        <a:lstStyle/>
        <a:p>
          <a:endParaRPr lang="en-US"/>
        </a:p>
      </dgm:t>
    </dgm:pt>
    <dgm:pt modelId="{FC0580B8-D8CE-4F0A-A57A-4ACF5EE7035F}" type="pres">
      <dgm:prSet presAssocID="{FA9EC330-E0C3-47C0-B4CF-464252239500}" presName="root" presStyleCnt="0">
        <dgm:presLayoutVars>
          <dgm:dir/>
          <dgm:resizeHandles val="exact"/>
        </dgm:presLayoutVars>
      </dgm:prSet>
      <dgm:spPr/>
    </dgm:pt>
    <dgm:pt modelId="{8F7CF43B-0145-449F-99AE-8A96E9841C95}" type="pres">
      <dgm:prSet presAssocID="{1C2931D9-02D3-42ED-852E-DEDDDDAF3659}" presName="compNode" presStyleCnt="0"/>
      <dgm:spPr/>
    </dgm:pt>
    <dgm:pt modelId="{8F7BE9F6-D87B-4127-AC21-9FC37B396C55}" type="pres">
      <dgm:prSet presAssocID="{1C2931D9-02D3-42ED-852E-DEDDDDAF3659}" presName="bgRect" presStyleLbl="bgShp" presStyleIdx="0" presStyleCnt="4"/>
      <dgm:spPr/>
    </dgm:pt>
    <dgm:pt modelId="{08A7A328-DAE1-4766-A881-AEA354013140}" type="pres">
      <dgm:prSet presAssocID="{1C2931D9-02D3-42ED-852E-DEDDDDAF3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eds"/>
        </a:ext>
      </dgm:extLst>
    </dgm:pt>
    <dgm:pt modelId="{8D7F79DF-F480-4348-96DE-C01A5DCCD716}" type="pres">
      <dgm:prSet presAssocID="{1C2931D9-02D3-42ED-852E-DEDDDDAF3659}" presName="spaceRect" presStyleCnt="0"/>
      <dgm:spPr/>
    </dgm:pt>
    <dgm:pt modelId="{E1A7762F-F78D-4D4E-B334-8E6B3E51E1A8}" type="pres">
      <dgm:prSet presAssocID="{1C2931D9-02D3-42ED-852E-DEDDDDAF3659}" presName="parTx" presStyleLbl="revTx" presStyleIdx="0" presStyleCnt="4">
        <dgm:presLayoutVars>
          <dgm:chMax val="0"/>
          <dgm:chPref val="0"/>
        </dgm:presLayoutVars>
      </dgm:prSet>
      <dgm:spPr/>
    </dgm:pt>
    <dgm:pt modelId="{00CF6640-CD76-4FCB-AC8C-58B806B7C22D}" type="pres">
      <dgm:prSet presAssocID="{DE48EAB3-883C-4A7F-BFD7-0922FC7D98F5}" presName="sibTrans" presStyleCnt="0"/>
      <dgm:spPr/>
    </dgm:pt>
    <dgm:pt modelId="{FBC27144-B76E-452F-BCF4-DFF630228584}" type="pres">
      <dgm:prSet presAssocID="{FE2D19B9-5521-473E-AD32-72B936043923}" presName="compNode" presStyleCnt="0"/>
      <dgm:spPr/>
    </dgm:pt>
    <dgm:pt modelId="{FCD08AF4-28B0-4778-84BD-EBAB91FE546E}" type="pres">
      <dgm:prSet presAssocID="{FE2D19B9-5521-473E-AD32-72B936043923}" presName="bgRect" presStyleLbl="bgShp" presStyleIdx="1" presStyleCnt="4"/>
      <dgm:spPr/>
    </dgm:pt>
    <dgm:pt modelId="{CA4808FB-6E2E-4B0F-94F8-8E3FF113F5FE}" type="pres">
      <dgm:prSet presAssocID="{FE2D19B9-5521-473E-AD32-72B9360439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55BFF192-A654-4D1D-8A8E-62B222FCE4BF}" type="pres">
      <dgm:prSet presAssocID="{FE2D19B9-5521-473E-AD32-72B936043923}" presName="spaceRect" presStyleCnt="0"/>
      <dgm:spPr/>
    </dgm:pt>
    <dgm:pt modelId="{C6A56752-4B5A-4048-B8AF-37A7D6FAC68E}" type="pres">
      <dgm:prSet presAssocID="{FE2D19B9-5521-473E-AD32-72B936043923}" presName="parTx" presStyleLbl="revTx" presStyleIdx="1" presStyleCnt="4">
        <dgm:presLayoutVars>
          <dgm:chMax val="0"/>
          <dgm:chPref val="0"/>
        </dgm:presLayoutVars>
      </dgm:prSet>
      <dgm:spPr/>
    </dgm:pt>
    <dgm:pt modelId="{6856EE34-2072-4D9D-8B36-44C172C459AC}" type="pres">
      <dgm:prSet presAssocID="{2BA93CBA-A6AC-4C08-9B9D-75C2921361B5}" presName="sibTrans" presStyleCnt="0"/>
      <dgm:spPr/>
    </dgm:pt>
    <dgm:pt modelId="{EFB2EF6C-9E46-450A-B4F0-861089E59FFA}" type="pres">
      <dgm:prSet presAssocID="{309F9969-B92D-4AD9-BBF5-EF82DC441DA3}" presName="compNode" presStyleCnt="0"/>
      <dgm:spPr/>
    </dgm:pt>
    <dgm:pt modelId="{080F137E-CD91-4218-9C3F-43CB889673A4}" type="pres">
      <dgm:prSet presAssocID="{309F9969-B92D-4AD9-BBF5-EF82DC441DA3}" presName="bgRect" presStyleLbl="bgShp" presStyleIdx="2" presStyleCnt="4"/>
      <dgm:spPr/>
    </dgm:pt>
    <dgm:pt modelId="{D823E6D9-2191-4BC9-A081-1D0E92F7DDCE}" type="pres">
      <dgm:prSet presAssocID="{309F9969-B92D-4AD9-BBF5-EF82DC441DA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cculent"/>
        </a:ext>
      </dgm:extLst>
    </dgm:pt>
    <dgm:pt modelId="{6224D9A1-9E2C-4FB9-9216-A911E9782316}" type="pres">
      <dgm:prSet presAssocID="{309F9969-B92D-4AD9-BBF5-EF82DC441DA3}" presName="spaceRect" presStyleCnt="0"/>
      <dgm:spPr/>
    </dgm:pt>
    <dgm:pt modelId="{0536B0E8-75F8-46BE-8408-5F500BC0FB24}" type="pres">
      <dgm:prSet presAssocID="{309F9969-B92D-4AD9-BBF5-EF82DC441DA3}" presName="parTx" presStyleLbl="revTx" presStyleIdx="2" presStyleCnt="4">
        <dgm:presLayoutVars>
          <dgm:chMax val="0"/>
          <dgm:chPref val="0"/>
        </dgm:presLayoutVars>
      </dgm:prSet>
      <dgm:spPr/>
    </dgm:pt>
    <dgm:pt modelId="{FAA5CFE7-83D5-49EA-AD88-26E4421A7130}" type="pres">
      <dgm:prSet presAssocID="{774C29F3-6575-42CE-B0B4-1143227938EF}" presName="sibTrans" presStyleCnt="0"/>
      <dgm:spPr/>
    </dgm:pt>
    <dgm:pt modelId="{5A25FF36-5A39-4B84-A161-B825F293F157}" type="pres">
      <dgm:prSet presAssocID="{94C8F7C1-FC29-4A73-8DA5-CF9B71E058DC}" presName="compNode" presStyleCnt="0"/>
      <dgm:spPr/>
    </dgm:pt>
    <dgm:pt modelId="{B83D7041-3C6F-4A9E-A2CB-B4ADDE7B27BD}" type="pres">
      <dgm:prSet presAssocID="{94C8F7C1-FC29-4A73-8DA5-CF9B71E058DC}" presName="bgRect" presStyleLbl="bgShp" presStyleIdx="3" presStyleCnt="4"/>
      <dgm:spPr/>
    </dgm:pt>
    <dgm:pt modelId="{58E5C707-CBA6-4C84-8B19-84607B858D6D}" type="pres">
      <dgm:prSet presAssocID="{94C8F7C1-FC29-4A73-8DA5-CF9B71E058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A3D6DDF6-5F00-4ADE-95A6-EC49C8E72AE4}" type="pres">
      <dgm:prSet presAssocID="{94C8F7C1-FC29-4A73-8DA5-CF9B71E058DC}" presName="spaceRect" presStyleCnt="0"/>
      <dgm:spPr/>
    </dgm:pt>
    <dgm:pt modelId="{10B0418E-CDFA-44A9-AA04-4A69E4825DC4}" type="pres">
      <dgm:prSet presAssocID="{94C8F7C1-FC29-4A73-8DA5-CF9B71E058DC}" presName="parTx" presStyleLbl="revTx" presStyleIdx="3" presStyleCnt="4">
        <dgm:presLayoutVars>
          <dgm:chMax val="0"/>
          <dgm:chPref val="0"/>
        </dgm:presLayoutVars>
      </dgm:prSet>
      <dgm:spPr/>
    </dgm:pt>
  </dgm:ptLst>
  <dgm:cxnLst>
    <dgm:cxn modelId="{A9809E05-B488-4428-BE3B-0AFBF2984D7A}" type="presOf" srcId="{1C2931D9-02D3-42ED-852E-DEDDDDAF3659}" destId="{E1A7762F-F78D-4D4E-B334-8E6B3E51E1A8}" srcOrd="0" destOrd="0" presId="urn:microsoft.com/office/officeart/2018/2/layout/IconVerticalSolidList"/>
    <dgm:cxn modelId="{03452F33-35B6-4978-8AC5-F9D2C80768A6}" type="presOf" srcId="{309F9969-B92D-4AD9-BBF5-EF82DC441DA3}" destId="{0536B0E8-75F8-46BE-8408-5F500BC0FB24}" srcOrd="0" destOrd="0" presId="urn:microsoft.com/office/officeart/2018/2/layout/IconVerticalSolidList"/>
    <dgm:cxn modelId="{46B1DD5C-DEB0-480E-8498-93C0B8EA0061}" type="presOf" srcId="{94C8F7C1-FC29-4A73-8DA5-CF9B71E058DC}" destId="{10B0418E-CDFA-44A9-AA04-4A69E4825DC4}" srcOrd="0" destOrd="0" presId="urn:microsoft.com/office/officeart/2018/2/layout/IconVerticalSolidList"/>
    <dgm:cxn modelId="{8893A647-0830-49BA-AE74-6269BA35C774}" type="presOf" srcId="{FA9EC330-E0C3-47C0-B4CF-464252239500}" destId="{FC0580B8-D8CE-4F0A-A57A-4ACF5EE7035F}" srcOrd="0" destOrd="0" presId="urn:microsoft.com/office/officeart/2018/2/layout/IconVerticalSolidList"/>
    <dgm:cxn modelId="{3829F169-22B8-4B38-9462-4547D1D83D98}" type="presOf" srcId="{FE2D19B9-5521-473E-AD32-72B936043923}" destId="{C6A56752-4B5A-4048-B8AF-37A7D6FAC68E}" srcOrd="0" destOrd="0" presId="urn:microsoft.com/office/officeart/2018/2/layout/IconVerticalSolidList"/>
    <dgm:cxn modelId="{028A1AAA-D78E-410C-B24A-72D8DA32201A}" srcId="{FA9EC330-E0C3-47C0-B4CF-464252239500}" destId="{94C8F7C1-FC29-4A73-8DA5-CF9B71E058DC}" srcOrd="3" destOrd="0" parTransId="{DD2DBADC-5EE0-4FE1-A4C8-E48028074ABE}" sibTransId="{8D7E4526-06A0-4F8D-BE23-39E173F17C4D}"/>
    <dgm:cxn modelId="{48DF3ACD-70F1-4A63-8743-F753E89BE8F5}" srcId="{FA9EC330-E0C3-47C0-B4CF-464252239500}" destId="{309F9969-B92D-4AD9-BBF5-EF82DC441DA3}" srcOrd="2" destOrd="0" parTransId="{E6567C0E-1EA7-4714-8DC4-0F56915F2F60}" sibTransId="{774C29F3-6575-42CE-B0B4-1143227938EF}"/>
    <dgm:cxn modelId="{1BC81AD1-CFE7-4030-9BF8-FD2098123218}" srcId="{FA9EC330-E0C3-47C0-B4CF-464252239500}" destId="{FE2D19B9-5521-473E-AD32-72B936043923}" srcOrd="1" destOrd="0" parTransId="{FC9983A3-3B66-45C9-ABD7-4373D2D64247}" sibTransId="{2BA93CBA-A6AC-4C08-9B9D-75C2921361B5}"/>
    <dgm:cxn modelId="{3E1B3FF5-5FB1-42AB-979D-03589469BB89}" srcId="{FA9EC330-E0C3-47C0-B4CF-464252239500}" destId="{1C2931D9-02D3-42ED-852E-DEDDDDAF3659}" srcOrd="0" destOrd="0" parTransId="{C6DF9DE2-A0B6-4AD6-BF12-5458BE418192}" sibTransId="{DE48EAB3-883C-4A7F-BFD7-0922FC7D98F5}"/>
    <dgm:cxn modelId="{68210757-4020-4DA2-9907-209A3B62303C}" type="presParOf" srcId="{FC0580B8-D8CE-4F0A-A57A-4ACF5EE7035F}" destId="{8F7CF43B-0145-449F-99AE-8A96E9841C95}" srcOrd="0" destOrd="0" presId="urn:microsoft.com/office/officeart/2018/2/layout/IconVerticalSolidList"/>
    <dgm:cxn modelId="{01F41947-8D1F-41B0-8645-0FC9AE2E60D8}" type="presParOf" srcId="{8F7CF43B-0145-449F-99AE-8A96E9841C95}" destId="{8F7BE9F6-D87B-4127-AC21-9FC37B396C55}" srcOrd="0" destOrd="0" presId="urn:microsoft.com/office/officeart/2018/2/layout/IconVerticalSolidList"/>
    <dgm:cxn modelId="{ECD5AE0B-93C7-4594-9FCE-934CA800C058}" type="presParOf" srcId="{8F7CF43B-0145-449F-99AE-8A96E9841C95}" destId="{08A7A328-DAE1-4766-A881-AEA354013140}" srcOrd="1" destOrd="0" presId="urn:microsoft.com/office/officeart/2018/2/layout/IconVerticalSolidList"/>
    <dgm:cxn modelId="{4AA7771F-7C87-4865-BDEA-EB6CC1F2DA06}" type="presParOf" srcId="{8F7CF43B-0145-449F-99AE-8A96E9841C95}" destId="{8D7F79DF-F480-4348-96DE-C01A5DCCD716}" srcOrd="2" destOrd="0" presId="urn:microsoft.com/office/officeart/2018/2/layout/IconVerticalSolidList"/>
    <dgm:cxn modelId="{8121AD54-CB28-4393-ADEB-E5E7E6E79D4A}" type="presParOf" srcId="{8F7CF43B-0145-449F-99AE-8A96E9841C95}" destId="{E1A7762F-F78D-4D4E-B334-8E6B3E51E1A8}" srcOrd="3" destOrd="0" presId="urn:microsoft.com/office/officeart/2018/2/layout/IconVerticalSolidList"/>
    <dgm:cxn modelId="{61DB5A6E-85A7-495B-B600-7C6B4C7EFE45}" type="presParOf" srcId="{FC0580B8-D8CE-4F0A-A57A-4ACF5EE7035F}" destId="{00CF6640-CD76-4FCB-AC8C-58B806B7C22D}" srcOrd="1" destOrd="0" presId="urn:microsoft.com/office/officeart/2018/2/layout/IconVerticalSolidList"/>
    <dgm:cxn modelId="{6029A1CB-46D5-49BC-BD0E-2406D446DC4E}" type="presParOf" srcId="{FC0580B8-D8CE-4F0A-A57A-4ACF5EE7035F}" destId="{FBC27144-B76E-452F-BCF4-DFF630228584}" srcOrd="2" destOrd="0" presId="urn:microsoft.com/office/officeart/2018/2/layout/IconVerticalSolidList"/>
    <dgm:cxn modelId="{91B5BBD6-6741-4F66-B5AC-CF6A8558F19C}" type="presParOf" srcId="{FBC27144-B76E-452F-BCF4-DFF630228584}" destId="{FCD08AF4-28B0-4778-84BD-EBAB91FE546E}" srcOrd="0" destOrd="0" presId="urn:microsoft.com/office/officeart/2018/2/layout/IconVerticalSolidList"/>
    <dgm:cxn modelId="{56DB6976-2AE8-4B3F-844E-E3DE7845EF2E}" type="presParOf" srcId="{FBC27144-B76E-452F-BCF4-DFF630228584}" destId="{CA4808FB-6E2E-4B0F-94F8-8E3FF113F5FE}" srcOrd="1" destOrd="0" presId="urn:microsoft.com/office/officeart/2018/2/layout/IconVerticalSolidList"/>
    <dgm:cxn modelId="{FB5E3E16-D203-40DB-A029-F33F0B546C7B}" type="presParOf" srcId="{FBC27144-B76E-452F-BCF4-DFF630228584}" destId="{55BFF192-A654-4D1D-8A8E-62B222FCE4BF}" srcOrd="2" destOrd="0" presId="urn:microsoft.com/office/officeart/2018/2/layout/IconVerticalSolidList"/>
    <dgm:cxn modelId="{A954F387-4241-4835-8017-544ED818C5F4}" type="presParOf" srcId="{FBC27144-B76E-452F-BCF4-DFF630228584}" destId="{C6A56752-4B5A-4048-B8AF-37A7D6FAC68E}" srcOrd="3" destOrd="0" presId="urn:microsoft.com/office/officeart/2018/2/layout/IconVerticalSolidList"/>
    <dgm:cxn modelId="{E58CEDE7-1019-4F22-979A-7BE955E01AA5}" type="presParOf" srcId="{FC0580B8-D8CE-4F0A-A57A-4ACF5EE7035F}" destId="{6856EE34-2072-4D9D-8B36-44C172C459AC}" srcOrd="3" destOrd="0" presId="urn:microsoft.com/office/officeart/2018/2/layout/IconVerticalSolidList"/>
    <dgm:cxn modelId="{7E25BC87-9D6B-434E-A564-09FD711DE462}" type="presParOf" srcId="{FC0580B8-D8CE-4F0A-A57A-4ACF5EE7035F}" destId="{EFB2EF6C-9E46-450A-B4F0-861089E59FFA}" srcOrd="4" destOrd="0" presId="urn:microsoft.com/office/officeart/2018/2/layout/IconVerticalSolidList"/>
    <dgm:cxn modelId="{2A4BCE63-D462-47A9-AB39-87CA5497B8C1}" type="presParOf" srcId="{EFB2EF6C-9E46-450A-B4F0-861089E59FFA}" destId="{080F137E-CD91-4218-9C3F-43CB889673A4}" srcOrd="0" destOrd="0" presId="urn:microsoft.com/office/officeart/2018/2/layout/IconVerticalSolidList"/>
    <dgm:cxn modelId="{8F7268F9-0EDE-4648-965C-068E8C00EF39}" type="presParOf" srcId="{EFB2EF6C-9E46-450A-B4F0-861089E59FFA}" destId="{D823E6D9-2191-4BC9-A081-1D0E92F7DDCE}" srcOrd="1" destOrd="0" presId="urn:microsoft.com/office/officeart/2018/2/layout/IconVerticalSolidList"/>
    <dgm:cxn modelId="{D2EA87A0-6B5D-4F5C-B394-71E976565575}" type="presParOf" srcId="{EFB2EF6C-9E46-450A-B4F0-861089E59FFA}" destId="{6224D9A1-9E2C-4FB9-9216-A911E9782316}" srcOrd="2" destOrd="0" presId="urn:microsoft.com/office/officeart/2018/2/layout/IconVerticalSolidList"/>
    <dgm:cxn modelId="{496B0146-C1E5-4372-AF81-8457EF38C777}" type="presParOf" srcId="{EFB2EF6C-9E46-450A-B4F0-861089E59FFA}" destId="{0536B0E8-75F8-46BE-8408-5F500BC0FB24}" srcOrd="3" destOrd="0" presId="urn:microsoft.com/office/officeart/2018/2/layout/IconVerticalSolidList"/>
    <dgm:cxn modelId="{A10DC3A5-FF7B-476D-9EC4-B564A6F73584}" type="presParOf" srcId="{FC0580B8-D8CE-4F0A-A57A-4ACF5EE7035F}" destId="{FAA5CFE7-83D5-49EA-AD88-26E4421A7130}" srcOrd="5" destOrd="0" presId="urn:microsoft.com/office/officeart/2018/2/layout/IconVerticalSolidList"/>
    <dgm:cxn modelId="{E39F3A7A-42AC-4240-B76D-9C8DA99C97EF}" type="presParOf" srcId="{FC0580B8-D8CE-4F0A-A57A-4ACF5EE7035F}" destId="{5A25FF36-5A39-4B84-A161-B825F293F157}" srcOrd="6" destOrd="0" presId="urn:microsoft.com/office/officeart/2018/2/layout/IconVerticalSolidList"/>
    <dgm:cxn modelId="{13851F8A-5A50-4050-94E9-5EDE8BB25186}" type="presParOf" srcId="{5A25FF36-5A39-4B84-A161-B825F293F157}" destId="{B83D7041-3C6F-4A9E-A2CB-B4ADDE7B27BD}" srcOrd="0" destOrd="0" presId="urn:microsoft.com/office/officeart/2018/2/layout/IconVerticalSolidList"/>
    <dgm:cxn modelId="{22A592B5-1E67-432D-BE95-ADE0976523C8}" type="presParOf" srcId="{5A25FF36-5A39-4B84-A161-B825F293F157}" destId="{58E5C707-CBA6-4C84-8B19-84607B858D6D}" srcOrd="1" destOrd="0" presId="urn:microsoft.com/office/officeart/2018/2/layout/IconVerticalSolidList"/>
    <dgm:cxn modelId="{F6AEE322-F401-4FB2-920A-ACBEDD016FC9}" type="presParOf" srcId="{5A25FF36-5A39-4B84-A161-B825F293F157}" destId="{A3D6DDF6-5F00-4ADE-95A6-EC49C8E72AE4}" srcOrd="2" destOrd="0" presId="urn:microsoft.com/office/officeart/2018/2/layout/IconVerticalSolidList"/>
    <dgm:cxn modelId="{4F001683-856A-48F2-856B-02A72B97C224}" type="presParOf" srcId="{5A25FF36-5A39-4B84-A161-B825F293F157}" destId="{10B0418E-CDFA-44A9-AA04-4A69E4825D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8A8B4B-BED9-4ADC-ACC5-255A8E69229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CC79CF6-81C4-4A9D-A9FA-BEEC4DEEE530}">
      <dgm:prSet/>
      <dgm:spPr/>
      <dgm:t>
        <a:bodyPr/>
        <a:lstStyle/>
        <a:p>
          <a:pPr>
            <a:defRPr cap="all"/>
          </a:pPr>
          <a:r>
            <a:rPr lang="en-US" b="0" i="0"/>
            <a:t>Currently, we focus on plant disease prediction and remedies. Our future vision includes proactive disease prediction from plant leaf images.</a:t>
          </a:r>
          <a:endParaRPr lang="en-US"/>
        </a:p>
      </dgm:t>
    </dgm:pt>
    <dgm:pt modelId="{8EAD5A6E-9824-4EA2-8F9F-827D2F2FA521}" type="parTrans" cxnId="{7CB2D471-8222-4FFA-8580-8DAD99EB1E20}">
      <dgm:prSet/>
      <dgm:spPr/>
      <dgm:t>
        <a:bodyPr/>
        <a:lstStyle/>
        <a:p>
          <a:endParaRPr lang="en-US"/>
        </a:p>
      </dgm:t>
    </dgm:pt>
    <dgm:pt modelId="{0DE382B6-E3B1-4BFC-9CCD-DE9078B1513C}" type="sibTrans" cxnId="{7CB2D471-8222-4FFA-8580-8DAD99EB1E20}">
      <dgm:prSet/>
      <dgm:spPr/>
      <dgm:t>
        <a:bodyPr/>
        <a:lstStyle/>
        <a:p>
          <a:endParaRPr lang="en-US"/>
        </a:p>
      </dgm:t>
    </dgm:pt>
    <dgm:pt modelId="{14B45BB4-034C-49B9-945F-144566A96757}">
      <dgm:prSet/>
      <dgm:spPr/>
      <dgm:t>
        <a:bodyPr/>
        <a:lstStyle/>
        <a:p>
          <a:pPr>
            <a:defRPr cap="all"/>
          </a:pPr>
          <a:r>
            <a:rPr lang="en-US" b="0" i="0"/>
            <a:t>We plan to expand services to include yield prediction, aiding farmers in making informed decisions about planting and harvesting.</a:t>
          </a:r>
          <a:endParaRPr lang="en-US"/>
        </a:p>
      </dgm:t>
    </dgm:pt>
    <dgm:pt modelId="{E96021B1-37C7-484A-BA25-DD6EBF6561E7}" type="parTrans" cxnId="{A337DB09-D3C4-4BA9-A0FF-AE7C778D2B6E}">
      <dgm:prSet/>
      <dgm:spPr/>
      <dgm:t>
        <a:bodyPr/>
        <a:lstStyle/>
        <a:p>
          <a:endParaRPr lang="en-US"/>
        </a:p>
      </dgm:t>
    </dgm:pt>
    <dgm:pt modelId="{313BAB99-11F8-40F6-82A9-EB49F27FBC41}" type="sibTrans" cxnId="{A337DB09-D3C4-4BA9-A0FF-AE7C778D2B6E}">
      <dgm:prSet/>
      <dgm:spPr/>
      <dgm:t>
        <a:bodyPr/>
        <a:lstStyle/>
        <a:p>
          <a:endParaRPr lang="en-US"/>
        </a:p>
      </dgm:t>
    </dgm:pt>
    <dgm:pt modelId="{A71521B0-6111-4213-B4FD-F46DAFA5915C}">
      <dgm:prSet/>
      <dgm:spPr/>
      <dgm:t>
        <a:bodyPr/>
        <a:lstStyle/>
        <a:p>
          <a:pPr>
            <a:defRPr cap="all"/>
          </a:pPr>
          <a:r>
            <a:rPr lang="en-US" b="0" i="0"/>
            <a:t>We aim to address waste management, predicting waste quantities and providing sustainable disposal guidance for farming.</a:t>
          </a:r>
          <a:endParaRPr lang="en-US"/>
        </a:p>
      </dgm:t>
    </dgm:pt>
    <dgm:pt modelId="{2BD7CDE3-BFDF-46EC-A497-91A71F5F0A82}" type="parTrans" cxnId="{C8097616-6407-4D6F-8AE3-E1EB8BEA4498}">
      <dgm:prSet/>
      <dgm:spPr/>
      <dgm:t>
        <a:bodyPr/>
        <a:lstStyle/>
        <a:p>
          <a:endParaRPr lang="en-US"/>
        </a:p>
      </dgm:t>
    </dgm:pt>
    <dgm:pt modelId="{49BC0B70-8A26-4060-8149-02A39D5F1645}" type="sibTrans" cxnId="{C8097616-6407-4D6F-8AE3-E1EB8BEA4498}">
      <dgm:prSet/>
      <dgm:spPr/>
      <dgm:t>
        <a:bodyPr/>
        <a:lstStyle/>
        <a:p>
          <a:endParaRPr lang="en-US"/>
        </a:p>
      </dgm:t>
    </dgm:pt>
    <dgm:pt modelId="{2BAFADC4-E2EB-4871-A3AB-B583CBB478FE}" type="pres">
      <dgm:prSet presAssocID="{3F8A8B4B-BED9-4ADC-ACC5-255A8E69229A}" presName="root" presStyleCnt="0">
        <dgm:presLayoutVars>
          <dgm:dir/>
          <dgm:resizeHandles val="exact"/>
        </dgm:presLayoutVars>
      </dgm:prSet>
      <dgm:spPr/>
    </dgm:pt>
    <dgm:pt modelId="{3DC4808D-B446-4DDD-AEA0-9DD17783D804}" type="pres">
      <dgm:prSet presAssocID="{8CC79CF6-81C4-4A9D-A9FA-BEEC4DEEE530}" presName="compNode" presStyleCnt="0"/>
      <dgm:spPr/>
    </dgm:pt>
    <dgm:pt modelId="{28B262BB-BC2E-4BEB-974F-E03812BC0960}" type="pres">
      <dgm:prSet presAssocID="{8CC79CF6-81C4-4A9D-A9FA-BEEC4DEEE530}" presName="iconBgRect" presStyleLbl="bgShp" presStyleIdx="0" presStyleCnt="3"/>
      <dgm:spPr/>
    </dgm:pt>
    <dgm:pt modelId="{8717B919-1CE1-4B1E-8FEB-86EC62225125}" type="pres">
      <dgm:prSet presAssocID="{8CC79CF6-81C4-4A9D-A9FA-BEEC4DEEE5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af"/>
        </a:ext>
      </dgm:extLst>
    </dgm:pt>
    <dgm:pt modelId="{E5E46CC3-FEA0-4842-8FE0-8AF018AE001D}" type="pres">
      <dgm:prSet presAssocID="{8CC79CF6-81C4-4A9D-A9FA-BEEC4DEEE530}" presName="spaceRect" presStyleCnt="0"/>
      <dgm:spPr/>
    </dgm:pt>
    <dgm:pt modelId="{3BA3DF01-2616-4C33-B3EC-D53E7C7CADE1}" type="pres">
      <dgm:prSet presAssocID="{8CC79CF6-81C4-4A9D-A9FA-BEEC4DEEE530}" presName="textRect" presStyleLbl="revTx" presStyleIdx="0" presStyleCnt="3">
        <dgm:presLayoutVars>
          <dgm:chMax val="1"/>
          <dgm:chPref val="1"/>
        </dgm:presLayoutVars>
      </dgm:prSet>
      <dgm:spPr/>
    </dgm:pt>
    <dgm:pt modelId="{4FBB403D-EA56-4643-BF9C-E5CABB9C5689}" type="pres">
      <dgm:prSet presAssocID="{0DE382B6-E3B1-4BFC-9CCD-DE9078B1513C}" presName="sibTrans" presStyleCnt="0"/>
      <dgm:spPr/>
    </dgm:pt>
    <dgm:pt modelId="{DED4BDF5-F40B-4B2B-955D-579689821B1D}" type="pres">
      <dgm:prSet presAssocID="{14B45BB4-034C-49B9-945F-144566A96757}" presName="compNode" presStyleCnt="0"/>
      <dgm:spPr/>
    </dgm:pt>
    <dgm:pt modelId="{FA1D9761-2B9C-425D-8EB0-FE4D6CDEC5BD}" type="pres">
      <dgm:prSet presAssocID="{14B45BB4-034C-49B9-945F-144566A96757}" presName="iconBgRect" presStyleLbl="bgShp" presStyleIdx="1" presStyleCnt="3"/>
      <dgm:spPr/>
    </dgm:pt>
    <dgm:pt modelId="{2FBAB4AC-566B-4EC5-BA35-CB5B490033DF}" type="pres">
      <dgm:prSet presAssocID="{14B45BB4-034C-49B9-945F-144566A967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E8F6FB37-C641-4D12-9367-499B9F9D85E6}" type="pres">
      <dgm:prSet presAssocID="{14B45BB4-034C-49B9-945F-144566A96757}" presName="spaceRect" presStyleCnt="0"/>
      <dgm:spPr/>
    </dgm:pt>
    <dgm:pt modelId="{8A960338-17A5-4E42-9981-E57C41D9CFC5}" type="pres">
      <dgm:prSet presAssocID="{14B45BB4-034C-49B9-945F-144566A96757}" presName="textRect" presStyleLbl="revTx" presStyleIdx="1" presStyleCnt="3">
        <dgm:presLayoutVars>
          <dgm:chMax val="1"/>
          <dgm:chPref val="1"/>
        </dgm:presLayoutVars>
      </dgm:prSet>
      <dgm:spPr/>
    </dgm:pt>
    <dgm:pt modelId="{AD29979F-7534-463B-BD89-8F35F8E40FF4}" type="pres">
      <dgm:prSet presAssocID="{313BAB99-11F8-40F6-82A9-EB49F27FBC41}" presName="sibTrans" presStyleCnt="0"/>
      <dgm:spPr/>
    </dgm:pt>
    <dgm:pt modelId="{8AFD91D3-5C5F-44AE-85ED-8F14B7A2B139}" type="pres">
      <dgm:prSet presAssocID="{A71521B0-6111-4213-B4FD-F46DAFA5915C}" presName="compNode" presStyleCnt="0"/>
      <dgm:spPr/>
    </dgm:pt>
    <dgm:pt modelId="{FCCF461A-ED27-4860-89A2-E138719367D0}" type="pres">
      <dgm:prSet presAssocID="{A71521B0-6111-4213-B4FD-F46DAFA5915C}" presName="iconBgRect" presStyleLbl="bgShp" presStyleIdx="2" presStyleCnt="3"/>
      <dgm:spPr/>
    </dgm:pt>
    <dgm:pt modelId="{DA5BAC5E-E1DF-4DEE-A08B-064CE9E13034}" type="pres">
      <dgm:prSet presAssocID="{A71521B0-6111-4213-B4FD-F46DAFA591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a:ext>
      </dgm:extLst>
    </dgm:pt>
    <dgm:pt modelId="{D2452C5B-1E09-432B-BAE8-980D77E4B6E6}" type="pres">
      <dgm:prSet presAssocID="{A71521B0-6111-4213-B4FD-F46DAFA5915C}" presName="spaceRect" presStyleCnt="0"/>
      <dgm:spPr/>
    </dgm:pt>
    <dgm:pt modelId="{C5D3D200-A415-4B26-A394-3A6EB97498B9}" type="pres">
      <dgm:prSet presAssocID="{A71521B0-6111-4213-B4FD-F46DAFA5915C}" presName="textRect" presStyleLbl="revTx" presStyleIdx="2" presStyleCnt="3">
        <dgm:presLayoutVars>
          <dgm:chMax val="1"/>
          <dgm:chPref val="1"/>
        </dgm:presLayoutVars>
      </dgm:prSet>
      <dgm:spPr/>
    </dgm:pt>
  </dgm:ptLst>
  <dgm:cxnLst>
    <dgm:cxn modelId="{A337DB09-D3C4-4BA9-A0FF-AE7C778D2B6E}" srcId="{3F8A8B4B-BED9-4ADC-ACC5-255A8E69229A}" destId="{14B45BB4-034C-49B9-945F-144566A96757}" srcOrd="1" destOrd="0" parTransId="{E96021B1-37C7-484A-BA25-DD6EBF6561E7}" sibTransId="{313BAB99-11F8-40F6-82A9-EB49F27FBC41}"/>
    <dgm:cxn modelId="{C8097616-6407-4D6F-8AE3-E1EB8BEA4498}" srcId="{3F8A8B4B-BED9-4ADC-ACC5-255A8E69229A}" destId="{A71521B0-6111-4213-B4FD-F46DAFA5915C}" srcOrd="2" destOrd="0" parTransId="{2BD7CDE3-BFDF-46EC-A497-91A71F5F0A82}" sibTransId="{49BC0B70-8A26-4060-8149-02A39D5F1645}"/>
    <dgm:cxn modelId="{106E3A17-2CEB-41CC-9CD3-3592F98D7453}" type="presOf" srcId="{A71521B0-6111-4213-B4FD-F46DAFA5915C}" destId="{C5D3D200-A415-4B26-A394-3A6EB97498B9}" srcOrd="0" destOrd="0" presId="urn:microsoft.com/office/officeart/2018/5/layout/IconCircleLabelList"/>
    <dgm:cxn modelId="{D5135919-CA3A-4E7E-B86B-F1D2CD29D796}" type="presOf" srcId="{3F8A8B4B-BED9-4ADC-ACC5-255A8E69229A}" destId="{2BAFADC4-E2EB-4871-A3AB-B583CBB478FE}" srcOrd="0" destOrd="0" presId="urn:microsoft.com/office/officeart/2018/5/layout/IconCircleLabelList"/>
    <dgm:cxn modelId="{17C08649-B196-4549-B952-E4E394DAEE6A}" type="presOf" srcId="{14B45BB4-034C-49B9-945F-144566A96757}" destId="{8A960338-17A5-4E42-9981-E57C41D9CFC5}" srcOrd="0" destOrd="0" presId="urn:microsoft.com/office/officeart/2018/5/layout/IconCircleLabelList"/>
    <dgm:cxn modelId="{7CB2D471-8222-4FFA-8580-8DAD99EB1E20}" srcId="{3F8A8B4B-BED9-4ADC-ACC5-255A8E69229A}" destId="{8CC79CF6-81C4-4A9D-A9FA-BEEC4DEEE530}" srcOrd="0" destOrd="0" parTransId="{8EAD5A6E-9824-4EA2-8F9F-827D2F2FA521}" sibTransId="{0DE382B6-E3B1-4BFC-9CCD-DE9078B1513C}"/>
    <dgm:cxn modelId="{2B79ABB3-AE5F-4C44-ACBB-0AAA6BA9BE1A}" type="presOf" srcId="{8CC79CF6-81C4-4A9D-A9FA-BEEC4DEEE530}" destId="{3BA3DF01-2616-4C33-B3EC-D53E7C7CADE1}" srcOrd="0" destOrd="0" presId="urn:microsoft.com/office/officeart/2018/5/layout/IconCircleLabelList"/>
    <dgm:cxn modelId="{430828B2-FAF1-4C32-8B4A-3604FA1DB061}" type="presParOf" srcId="{2BAFADC4-E2EB-4871-A3AB-B583CBB478FE}" destId="{3DC4808D-B446-4DDD-AEA0-9DD17783D804}" srcOrd="0" destOrd="0" presId="urn:microsoft.com/office/officeart/2018/5/layout/IconCircleLabelList"/>
    <dgm:cxn modelId="{3A4601FA-0D52-4A98-B7E0-F3BDCC6FC77B}" type="presParOf" srcId="{3DC4808D-B446-4DDD-AEA0-9DD17783D804}" destId="{28B262BB-BC2E-4BEB-974F-E03812BC0960}" srcOrd="0" destOrd="0" presId="urn:microsoft.com/office/officeart/2018/5/layout/IconCircleLabelList"/>
    <dgm:cxn modelId="{98C01657-281F-4FB5-A839-9747EAF9A2AE}" type="presParOf" srcId="{3DC4808D-B446-4DDD-AEA0-9DD17783D804}" destId="{8717B919-1CE1-4B1E-8FEB-86EC62225125}" srcOrd="1" destOrd="0" presId="urn:microsoft.com/office/officeart/2018/5/layout/IconCircleLabelList"/>
    <dgm:cxn modelId="{9EA762A1-A34F-4AE4-BA5E-5F4006C8D805}" type="presParOf" srcId="{3DC4808D-B446-4DDD-AEA0-9DD17783D804}" destId="{E5E46CC3-FEA0-4842-8FE0-8AF018AE001D}" srcOrd="2" destOrd="0" presId="urn:microsoft.com/office/officeart/2018/5/layout/IconCircleLabelList"/>
    <dgm:cxn modelId="{88DFD927-BCCA-4660-A395-61558AB86130}" type="presParOf" srcId="{3DC4808D-B446-4DDD-AEA0-9DD17783D804}" destId="{3BA3DF01-2616-4C33-B3EC-D53E7C7CADE1}" srcOrd="3" destOrd="0" presId="urn:microsoft.com/office/officeart/2018/5/layout/IconCircleLabelList"/>
    <dgm:cxn modelId="{CD34E8FB-E02C-468F-A07A-3526A9B71BF8}" type="presParOf" srcId="{2BAFADC4-E2EB-4871-A3AB-B583CBB478FE}" destId="{4FBB403D-EA56-4643-BF9C-E5CABB9C5689}" srcOrd="1" destOrd="0" presId="urn:microsoft.com/office/officeart/2018/5/layout/IconCircleLabelList"/>
    <dgm:cxn modelId="{6C78184C-0963-44B8-8D8C-0B7297BBA2B6}" type="presParOf" srcId="{2BAFADC4-E2EB-4871-A3AB-B583CBB478FE}" destId="{DED4BDF5-F40B-4B2B-955D-579689821B1D}" srcOrd="2" destOrd="0" presId="urn:microsoft.com/office/officeart/2018/5/layout/IconCircleLabelList"/>
    <dgm:cxn modelId="{4EF4D633-7CE2-43D1-AC44-29773D287B03}" type="presParOf" srcId="{DED4BDF5-F40B-4B2B-955D-579689821B1D}" destId="{FA1D9761-2B9C-425D-8EB0-FE4D6CDEC5BD}" srcOrd="0" destOrd="0" presId="urn:microsoft.com/office/officeart/2018/5/layout/IconCircleLabelList"/>
    <dgm:cxn modelId="{12B84FC9-5B7D-4CC2-A4E6-8E98B7566C4F}" type="presParOf" srcId="{DED4BDF5-F40B-4B2B-955D-579689821B1D}" destId="{2FBAB4AC-566B-4EC5-BA35-CB5B490033DF}" srcOrd="1" destOrd="0" presId="urn:microsoft.com/office/officeart/2018/5/layout/IconCircleLabelList"/>
    <dgm:cxn modelId="{345A510A-B7D4-476D-9414-A7ABFD02841E}" type="presParOf" srcId="{DED4BDF5-F40B-4B2B-955D-579689821B1D}" destId="{E8F6FB37-C641-4D12-9367-499B9F9D85E6}" srcOrd="2" destOrd="0" presId="urn:microsoft.com/office/officeart/2018/5/layout/IconCircleLabelList"/>
    <dgm:cxn modelId="{EE3E8996-673C-4939-B164-437F5885BB73}" type="presParOf" srcId="{DED4BDF5-F40B-4B2B-955D-579689821B1D}" destId="{8A960338-17A5-4E42-9981-E57C41D9CFC5}" srcOrd="3" destOrd="0" presId="urn:microsoft.com/office/officeart/2018/5/layout/IconCircleLabelList"/>
    <dgm:cxn modelId="{5EE01332-4916-468A-A5D1-D995136C6EA9}" type="presParOf" srcId="{2BAFADC4-E2EB-4871-A3AB-B583CBB478FE}" destId="{AD29979F-7534-463B-BD89-8F35F8E40FF4}" srcOrd="3" destOrd="0" presId="urn:microsoft.com/office/officeart/2018/5/layout/IconCircleLabelList"/>
    <dgm:cxn modelId="{07E01D4E-B574-403A-A1BA-7AF457C20789}" type="presParOf" srcId="{2BAFADC4-E2EB-4871-A3AB-B583CBB478FE}" destId="{8AFD91D3-5C5F-44AE-85ED-8F14B7A2B139}" srcOrd="4" destOrd="0" presId="urn:microsoft.com/office/officeart/2018/5/layout/IconCircleLabelList"/>
    <dgm:cxn modelId="{61F35391-2181-4BE6-931A-A3CC2B348CF3}" type="presParOf" srcId="{8AFD91D3-5C5F-44AE-85ED-8F14B7A2B139}" destId="{FCCF461A-ED27-4860-89A2-E138719367D0}" srcOrd="0" destOrd="0" presId="urn:microsoft.com/office/officeart/2018/5/layout/IconCircleLabelList"/>
    <dgm:cxn modelId="{C8D51792-E69D-4059-B83E-1B7C175E63CA}" type="presParOf" srcId="{8AFD91D3-5C5F-44AE-85ED-8F14B7A2B139}" destId="{DA5BAC5E-E1DF-4DEE-A08B-064CE9E13034}" srcOrd="1" destOrd="0" presId="urn:microsoft.com/office/officeart/2018/5/layout/IconCircleLabelList"/>
    <dgm:cxn modelId="{46A3011A-8EFE-4AC9-9DA0-11A5B6F980EF}" type="presParOf" srcId="{8AFD91D3-5C5F-44AE-85ED-8F14B7A2B139}" destId="{D2452C5B-1E09-432B-BAE8-980D77E4B6E6}" srcOrd="2" destOrd="0" presId="urn:microsoft.com/office/officeart/2018/5/layout/IconCircleLabelList"/>
    <dgm:cxn modelId="{DE85604F-8CB3-42C0-9B3F-60C196365F1C}" type="presParOf" srcId="{8AFD91D3-5C5F-44AE-85ED-8F14B7A2B139}" destId="{C5D3D200-A415-4B26-A394-3A6EB97498B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AE08E-A123-4EE9-94A9-2161F7D2E1F2}">
      <dsp:nvSpPr>
        <dsp:cNvPr id="0" name=""/>
        <dsp:cNvSpPr/>
      </dsp:nvSpPr>
      <dsp:spPr>
        <a:xfrm>
          <a:off x="0" y="2008"/>
          <a:ext cx="10658475" cy="939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9D5ED-BD18-4195-A743-A37CC26DEF63}">
      <dsp:nvSpPr>
        <dsp:cNvPr id="0" name=""/>
        <dsp:cNvSpPr/>
      </dsp:nvSpPr>
      <dsp:spPr>
        <a:xfrm>
          <a:off x="284079" y="213307"/>
          <a:ext cx="516508" cy="5165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DC2D2D-A1E7-4021-89B8-2A1ED7E6B878}">
      <dsp:nvSpPr>
        <dsp:cNvPr id="0" name=""/>
        <dsp:cNvSpPr/>
      </dsp:nvSpPr>
      <dsp:spPr>
        <a:xfrm>
          <a:off x="1084667" y="2008"/>
          <a:ext cx="479631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1111250">
            <a:lnSpc>
              <a:spcPct val="90000"/>
            </a:lnSpc>
            <a:spcBef>
              <a:spcPct val="0"/>
            </a:spcBef>
            <a:spcAft>
              <a:spcPct val="35000"/>
            </a:spcAft>
            <a:buNone/>
          </a:pPr>
          <a:r>
            <a:rPr lang="en-US" sz="2500" b="1" kern="1200"/>
            <a:t>Crop Recommendation:</a:t>
          </a:r>
          <a:endParaRPr lang="en-US" sz="2500" kern="1200"/>
        </a:p>
      </dsp:txBody>
      <dsp:txXfrm>
        <a:off x="1084667" y="2008"/>
        <a:ext cx="4796313" cy="939106"/>
      </dsp:txXfrm>
    </dsp:sp>
    <dsp:sp modelId="{3A707600-CAE6-4B57-A809-26E978E497F6}">
      <dsp:nvSpPr>
        <dsp:cNvPr id="0" name=""/>
        <dsp:cNvSpPr/>
      </dsp:nvSpPr>
      <dsp:spPr>
        <a:xfrm>
          <a:off x="5880981" y="2008"/>
          <a:ext cx="477643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488950">
            <a:lnSpc>
              <a:spcPct val="90000"/>
            </a:lnSpc>
            <a:spcBef>
              <a:spcPct val="0"/>
            </a:spcBef>
            <a:spcAft>
              <a:spcPct val="35000"/>
            </a:spcAft>
            <a:buNone/>
          </a:pPr>
          <a:r>
            <a:rPr lang="en-US" sz="1100" b="1" kern="1200"/>
            <a:t>Challenge:</a:t>
          </a:r>
          <a:r>
            <a:rPr lang="en-US" sz="1100" kern="1200"/>
            <a:t> Farmers often face difficulties in choosing the most suitable crops for their specific climate, soil conditions, and market demands.</a:t>
          </a:r>
        </a:p>
        <a:p>
          <a:pPr marL="0" lvl="0" indent="0" algn="l" defTabSz="488950">
            <a:lnSpc>
              <a:spcPct val="90000"/>
            </a:lnSpc>
            <a:spcBef>
              <a:spcPct val="0"/>
            </a:spcBef>
            <a:spcAft>
              <a:spcPct val="35000"/>
            </a:spcAft>
            <a:buNone/>
          </a:pPr>
          <a:r>
            <a:rPr lang="en-US" sz="1100" b="1" kern="1200" dirty="0"/>
            <a:t>Solution:</a:t>
          </a:r>
          <a:r>
            <a:rPr lang="en-US" sz="1100" kern="1200" dirty="0"/>
            <a:t> AgriAdvisor employs advanced algorithms and machine learning to analyze environmental factors, historical data, and market trends. It provides personalized crop recommendations, helping farmers make informed decisions for optimal yield and market value.</a:t>
          </a:r>
        </a:p>
      </dsp:txBody>
      <dsp:txXfrm>
        <a:off x="5880981" y="2008"/>
        <a:ext cx="4776433" cy="939106"/>
      </dsp:txXfrm>
    </dsp:sp>
    <dsp:sp modelId="{340DC8F7-E0CB-427C-94B2-B792D4F9E7E0}">
      <dsp:nvSpPr>
        <dsp:cNvPr id="0" name=""/>
        <dsp:cNvSpPr/>
      </dsp:nvSpPr>
      <dsp:spPr>
        <a:xfrm>
          <a:off x="0" y="1175890"/>
          <a:ext cx="10658475" cy="939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BBB5C5-3B08-4D11-93BC-0765E82BE2BA}">
      <dsp:nvSpPr>
        <dsp:cNvPr id="0" name=""/>
        <dsp:cNvSpPr/>
      </dsp:nvSpPr>
      <dsp:spPr>
        <a:xfrm>
          <a:off x="284079" y="1387189"/>
          <a:ext cx="516508" cy="5165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92279F-F13D-4F47-B3ED-9D4609DDC5E2}">
      <dsp:nvSpPr>
        <dsp:cNvPr id="0" name=""/>
        <dsp:cNvSpPr/>
      </dsp:nvSpPr>
      <dsp:spPr>
        <a:xfrm>
          <a:off x="1084667" y="1175890"/>
          <a:ext cx="479631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1111250">
            <a:lnSpc>
              <a:spcPct val="90000"/>
            </a:lnSpc>
            <a:spcBef>
              <a:spcPct val="0"/>
            </a:spcBef>
            <a:spcAft>
              <a:spcPct val="35000"/>
            </a:spcAft>
            <a:buNone/>
          </a:pPr>
          <a:r>
            <a:rPr lang="en-US" sz="2500" b="1" kern="1200"/>
            <a:t>Fertilizer Recommendation:</a:t>
          </a:r>
          <a:endParaRPr lang="en-US" sz="2500" kern="1200"/>
        </a:p>
      </dsp:txBody>
      <dsp:txXfrm>
        <a:off x="1084667" y="1175890"/>
        <a:ext cx="4796313" cy="939106"/>
      </dsp:txXfrm>
    </dsp:sp>
    <dsp:sp modelId="{A0FA0F15-6F8E-417A-8F97-17282D0D809C}">
      <dsp:nvSpPr>
        <dsp:cNvPr id="0" name=""/>
        <dsp:cNvSpPr/>
      </dsp:nvSpPr>
      <dsp:spPr>
        <a:xfrm>
          <a:off x="5880981" y="1175890"/>
          <a:ext cx="477643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488950">
            <a:lnSpc>
              <a:spcPct val="90000"/>
            </a:lnSpc>
            <a:spcBef>
              <a:spcPct val="0"/>
            </a:spcBef>
            <a:spcAft>
              <a:spcPct val="35000"/>
            </a:spcAft>
            <a:buNone/>
          </a:pPr>
          <a:r>
            <a:rPr lang="en-US" sz="1100" b="1" kern="1200"/>
            <a:t>Challenge:</a:t>
          </a:r>
          <a:r>
            <a:rPr lang="en-US" sz="1100" kern="1200"/>
            <a:t> Inefficient use of fertilizers can lead to increased costs, environmental pollution, and diminished soil health.</a:t>
          </a:r>
        </a:p>
        <a:p>
          <a:pPr marL="0" lvl="0" indent="0" algn="l" defTabSz="488950">
            <a:lnSpc>
              <a:spcPct val="90000"/>
            </a:lnSpc>
            <a:spcBef>
              <a:spcPct val="0"/>
            </a:spcBef>
            <a:spcAft>
              <a:spcPct val="35000"/>
            </a:spcAft>
            <a:buNone/>
          </a:pPr>
          <a:r>
            <a:rPr lang="en-US" sz="1100" b="1" kern="1200"/>
            <a:t>Solution:</a:t>
          </a:r>
          <a:r>
            <a:rPr lang="en-US" sz="1100" kern="1200"/>
            <a:t> AgriAdvisor tackles this issue by offering precise fertilizer recommendations based on soil composition, crop type, and growth stage. This targeted approach minimizes waste, improves nutrient uptake, and promotes sustainable farming practices.</a:t>
          </a:r>
        </a:p>
      </dsp:txBody>
      <dsp:txXfrm>
        <a:off x="5880981" y="1175890"/>
        <a:ext cx="4776433" cy="939106"/>
      </dsp:txXfrm>
    </dsp:sp>
    <dsp:sp modelId="{4479A5B0-9855-41A8-A90D-1A61E630EE68}">
      <dsp:nvSpPr>
        <dsp:cNvPr id="0" name=""/>
        <dsp:cNvSpPr/>
      </dsp:nvSpPr>
      <dsp:spPr>
        <a:xfrm>
          <a:off x="0" y="2349773"/>
          <a:ext cx="10658475" cy="939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77159-6DD5-43BE-A9FC-5B35048DC4A0}">
      <dsp:nvSpPr>
        <dsp:cNvPr id="0" name=""/>
        <dsp:cNvSpPr/>
      </dsp:nvSpPr>
      <dsp:spPr>
        <a:xfrm>
          <a:off x="284079" y="2561072"/>
          <a:ext cx="516508" cy="5165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AF4C8-B8D7-43AD-B7CC-AD010706AFA3}">
      <dsp:nvSpPr>
        <dsp:cNvPr id="0" name=""/>
        <dsp:cNvSpPr/>
      </dsp:nvSpPr>
      <dsp:spPr>
        <a:xfrm>
          <a:off x="1084667" y="2349773"/>
          <a:ext cx="479631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1111250">
            <a:lnSpc>
              <a:spcPct val="90000"/>
            </a:lnSpc>
            <a:spcBef>
              <a:spcPct val="0"/>
            </a:spcBef>
            <a:spcAft>
              <a:spcPct val="35000"/>
            </a:spcAft>
            <a:buNone/>
          </a:pPr>
          <a:r>
            <a:rPr lang="en-US" sz="2500" b="1" kern="1200"/>
            <a:t>Plant Disease Recommendation:</a:t>
          </a:r>
          <a:endParaRPr lang="en-US" sz="2500" kern="1200"/>
        </a:p>
      </dsp:txBody>
      <dsp:txXfrm>
        <a:off x="1084667" y="2349773"/>
        <a:ext cx="4796313" cy="939106"/>
      </dsp:txXfrm>
    </dsp:sp>
    <dsp:sp modelId="{0A8D99D3-396D-4AE9-B5E2-17EACBFDA08D}">
      <dsp:nvSpPr>
        <dsp:cNvPr id="0" name=""/>
        <dsp:cNvSpPr/>
      </dsp:nvSpPr>
      <dsp:spPr>
        <a:xfrm>
          <a:off x="5880981" y="2349773"/>
          <a:ext cx="4776433" cy="93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389" tIns="99389" rIns="99389" bIns="99389" numCol="1" spcCol="1270" anchor="ctr" anchorCtr="0">
          <a:noAutofit/>
        </a:bodyPr>
        <a:lstStyle/>
        <a:p>
          <a:pPr marL="0" lvl="0" indent="0" algn="l" defTabSz="488950">
            <a:lnSpc>
              <a:spcPct val="90000"/>
            </a:lnSpc>
            <a:spcBef>
              <a:spcPct val="0"/>
            </a:spcBef>
            <a:spcAft>
              <a:spcPct val="35000"/>
            </a:spcAft>
            <a:buNone/>
          </a:pPr>
          <a:r>
            <a:rPr lang="en-US" sz="1100" b="1" kern="1200"/>
            <a:t>Challenge:</a:t>
          </a:r>
          <a:r>
            <a:rPr lang="en-US" sz="1100" kern="1200"/>
            <a:t> Identifying and managing plant diseases is a complex task, and delayed intervention can result in significant crop losses.</a:t>
          </a:r>
        </a:p>
        <a:p>
          <a:pPr marL="0" lvl="0" indent="0" algn="l" defTabSz="488950">
            <a:lnSpc>
              <a:spcPct val="90000"/>
            </a:lnSpc>
            <a:spcBef>
              <a:spcPct val="0"/>
            </a:spcBef>
            <a:spcAft>
              <a:spcPct val="35000"/>
            </a:spcAft>
            <a:buNone/>
          </a:pPr>
          <a:r>
            <a:rPr lang="en-US" sz="1100" b="1" kern="1200"/>
            <a:t>Solution:</a:t>
          </a:r>
          <a:r>
            <a:rPr lang="en-US" sz="1100" kern="1200"/>
            <a:t> AgriAdvisor integrates image recognition technology and data analytics to identify early signs of plant diseases. By analyzing images of crops, the platform can diagnose potential issues and recommend timely and targeted interventions, reducing the impact of diseases on crop yield.</a:t>
          </a:r>
        </a:p>
      </dsp:txBody>
      <dsp:txXfrm>
        <a:off x="5880981" y="2349773"/>
        <a:ext cx="4776433" cy="939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E3505-0D15-4402-A057-E41158C73199}">
      <dsp:nvSpPr>
        <dsp:cNvPr id="0" name=""/>
        <dsp:cNvSpPr/>
      </dsp:nvSpPr>
      <dsp:spPr>
        <a:xfrm>
          <a:off x="651587" y="845194"/>
          <a:ext cx="1059162" cy="1059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F3410-09A5-4EE6-BEB2-A424B045DC0C}">
      <dsp:nvSpPr>
        <dsp:cNvPr id="0" name=""/>
        <dsp:cNvSpPr/>
      </dsp:nvSpPr>
      <dsp:spPr>
        <a:xfrm>
          <a:off x="4321" y="2303799"/>
          <a:ext cx="2353694"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We've scoured vast datasets from </a:t>
          </a:r>
          <a:r>
            <a:rPr lang="en-US" sz="1100" b="0" i="0" kern="1200" dirty="0">
              <a:hlinkClick xmlns:r="http://schemas.openxmlformats.org/officeDocument/2006/relationships" r:id="rId3"/>
            </a:rPr>
            <a:t>United States </a:t>
          </a:r>
          <a:r>
            <a:rPr lang="en-US" sz="1100" b="0" i="0" u="sng" kern="1200" dirty="0">
              <a:hlinkClick xmlns:r="http://schemas.openxmlformats.org/officeDocument/2006/relationships" r:id="rId3"/>
            </a:rPr>
            <a:t>Department </a:t>
          </a:r>
          <a:r>
            <a:rPr lang="en-US" sz="1100" b="0" i="0" kern="1200" dirty="0">
              <a:hlinkClick xmlns:r="http://schemas.openxmlformats.org/officeDocument/2006/relationships" r:id="rId3"/>
            </a:rPr>
            <a:t>of Agriculture </a:t>
          </a:r>
          <a:r>
            <a:rPr lang="en-US" sz="1100" kern="1200" dirty="0"/>
            <a:t>.</a:t>
          </a:r>
        </a:p>
      </dsp:txBody>
      <dsp:txXfrm>
        <a:off x="4321" y="2303799"/>
        <a:ext cx="2353694" cy="1202343"/>
      </dsp:txXfrm>
    </dsp:sp>
    <dsp:sp modelId="{06265ABE-F64A-4E6D-834C-22A08A2A3D88}">
      <dsp:nvSpPr>
        <dsp:cNvPr id="0" name=""/>
        <dsp:cNvSpPr/>
      </dsp:nvSpPr>
      <dsp:spPr>
        <a:xfrm>
          <a:off x="3417178" y="845194"/>
          <a:ext cx="1059162" cy="105916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EDDF3-5817-488A-9229-74ADFCBA86E4}">
      <dsp:nvSpPr>
        <dsp:cNvPr id="0" name=""/>
        <dsp:cNvSpPr/>
      </dsp:nvSpPr>
      <dsp:spPr>
        <a:xfrm>
          <a:off x="2769912" y="2303799"/>
          <a:ext cx="2353694"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We've also tapped into the rich and diverse </a:t>
          </a:r>
          <a:r>
            <a:rPr lang="en-US" sz="1100" b="0" i="0" u="sng" kern="1200" dirty="0">
              <a:hlinkClick xmlns:r="http://schemas.openxmlformats.org/officeDocument/2006/relationships" r:id="rId6"/>
            </a:rPr>
            <a:t>New Plant Dataset</a:t>
          </a:r>
          <a:r>
            <a:rPr lang="en-US" sz="1100" b="0" i="0" kern="1200" dirty="0"/>
            <a:t> to gather insights into crop health.</a:t>
          </a:r>
          <a:r>
            <a:rPr lang="en-US" sz="1100" u="sng" kern="1200" dirty="0">
              <a:hlinkClick xmlns:r="http://schemas.openxmlformats.org/officeDocument/2006/relationships" r:id="rId6"/>
            </a:rPr>
            <a:t> Diseases</a:t>
          </a:r>
          <a:endParaRPr lang="en-US" sz="1100" kern="1200" dirty="0"/>
        </a:p>
      </dsp:txBody>
      <dsp:txXfrm>
        <a:off x="2769912" y="2303799"/>
        <a:ext cx="2353694" cy="1202343"/>
      </dsp:txXfrm>
    </dsp:sp>
    <dsp:sp modelId="{72CEB0BB-6A2A-4A57-9EAB-AFBD1FC61810}">
      <dsp:nvSpPr>
        <dsp:cNvPr id="0" name=""/>
        <dsp:cNvSpPr/>
      </dsp:nvSpPr>
      <dsp:spPr>
        <a:xfrm>
          <a:off x="6182769" y="845194"/>
          <a:ext cx="1059162" cy="10591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4D5CA-919C-45A9-B88B-9CCD74A27C78}">
      <dsp:nvSpPr>
        <dsp:cNvPr id="0" name=""/>
        <dsp:cNvSpPr/>
      </dsp:nvSpPr>
      <dsp:spPr>
        <a:xfrm>
          <a:off x="5535503" y="2303799"/>
          <a:ext cx="2353694"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Weather is a critical factor in agriculture. We obtained historical and real-time weather data from meteorological agencies to analyze its impact on crop performance.</a:t>
          </a:r>
          <a:endParaRPr lang="en-US" sz="1100" kern="1200" dirty="0"/>
        </a:p>
      </dsp:txBody>
      <dsp:txXfrm>
        <a:off x="5535503" y="2303799"/>
        <a:ext cx="2353694" cy="1202343"/>
      </dsp:txXfrm>
    </dsp:sp>
    <dsp:sp modelId="{C4C01B08-46B0-49D8-A8FF-4357C33F1EAF}">
      <dsp:nvSpPr>
        <dsp:cNvPr id="0" name=""/>
        <dsp:cNvSpPr/>
      </dsp:nvSpPr>
      <dsp:spPr>
        <a:xfrm>
          <a:off x="8948360" y="845194"/>
          <a:ext cx="1059162" cy="10591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F4F1EA-4EA6-46EE-8AAB-90A4DD995602}">
      <dsp:nvSpPr>
        <dsp:cNvPr id="0" name=""/>
        <dsp:cNvSpPr/>
      </dsp:nvSpPr>
      <dsp:spPr>
        <a:xfrm>
          <a:off x="8301094" y="2303799"/>
          <a:ext cx="2353694" cy="120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Our approach is holistic. It's not just about identifying diseases and suggesting treatments. It's about recognizing the entire ecosystem of farming, where art and science come together to nurture crops, ensure food security, and sustain livelihoods.</a:t>
          </a:r>
          <a:endParaRPr lang="en-US" sz="1100" kern="1200" dirty="0"/>
        </a:p>
      </dsp:txBody>
      <dsp:txXfrm>
        <a:off x="8301094" y="2303799"/>
        <a:ext cx="2353694" cy="1202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F7210-4172-4DDA-BB5D-081E82B5C75C}">
      <dsp:nvSpPr>
        <dsp:cNvPr id="0" name=""/>
        <dsp:cNvSpPr/>
      </dsp:nvSpPr>
      <dsp:spPr>
        <a:xfrm>
          <a:off x="236557" y="17301"/>
          <a:ext cx="1348416" cy="134841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2A33BB-463B-4055-85DC-EDBF66583AA6}">
      <dsp:nvSpPr>
        <dsp:cNvPr id="0" name=""/>
        <dsp:cNvSpPr/>
      </dsp:nvSpPr>
      <dsp:spPr>
        <a:xfrm>
          <a:off x="519724" y="300469"/>
          <a:ext cx="782081" cy="782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BCF5AA-B824-48D2-9DEB-AED5A714784C}">
      <dsp:nvSpPr>
        <dsp:cNvPr id="0" name=""/>
        <dsp:cNvSpPr/>
      </dsp:nvSpPr>
      <dsp:spPr>
        <a:xfrm>
          <a:off x="1873920" y="17301"/>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Seamlessly combining agricultural expertise with the precision of data science and AI.</a:t>
          </a:r>
          <a:endParaRPr lang="en-US" sz="1200" kern="1200"/>
        </a:p>
      </dsp:txBody>
      <dsp:txXfrm>
        <a:off x="1873920" y="17301"/>
        <a:ext cx="3178410" cy="1348416"/>
      </dsp:txXfrm>
    </dsp:sp>
    <dsp:sp modelId="{5B0FF42C-8361-4455-BEEB-3579B5898805}">
      <dsp:nvSpPr>
        <dsp:cNvPr id="0" name=""/>
        <dsp:cNvSpPr/>
      </dsp:nvSpPr>
      <dsp:spPr>
        <a:xfrm>
          <a:off x="5606144" y="17301"/>
          <a:ext cx="1348416" cy="134841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A7841-14D0-4D4E-B1EE-5FB0B5B0D725}">
      <dsp:nvSpPr>
        <dsp:cNvPr id="0" name=""/>
        <dsp:cNvSpPr/>
      </dsp:nvSpPr>
      <dsp:spPr>
        <a:xfrm>
          <a:off x="5889311" y="300469"/>
          <a:ext cx="782081" cy="782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AC573-8299-45CE-9EF9-CE0C12ED1A5D}">
      <dsp:nvSpPr>
        <dsp:cNvPr id="0" name=""/>
        <dsp:cNvSpPr/>
      </dsp:nvSpPr>
      <dsp:spPr>
        <a:xfrm>
          <a:off x="7243507" y="17301"/>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Our approach is a harmonious blend of art and science. On one hand, we harness the power of state-of-the-art technologies like ResNet-9, Support Vector Machines to predict and recommend the crops and fertilizers </a:t>
          </a:r>
          <a:r>
            <a:rPr lang="en-US" sz="1200" kern="1200"/>
            <a:t>,</a:t>
          </a:r>
          <a:r>
            <a:rPr lang="en-US" sz="1200" b="0" i="0" kern="1200"/>
            <a:t>XGBoost to decode plant diseases from images. These cutting-edge techniques allow us to provide accurate and data-driven insights.</a:t>
          </a:r>
          <a:endParaRPr lang="en-US" sz="1200" kern="1200"/>
        </a:p>
      </dsp:txBody>
      <dsp:txXfrm>
        <a:off x="7243507" y="17301"/>
        <a:ext cx="3178410" cy="1348416"/>
      </dsp:txXfrm>
    </dsp:sp>
    <dsp:sp modelId="{65B17384-723A-4D80-B4C7-F1392974BF82}">
      <dsp:nvSpPr>
        <dsp:cNvPr id="0" name=""/>
        <dsp:cNvSpPr/>
      </dsp:nvSpPr>
      <dsp:spPr>
        <a:xfrm>
          <a:off x="236557" y="1925169"/>
          <a:ext cx="1348416" cy="134841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9CFE0-4C05-4356-8625-7B43DB4CDC3A}">
      <dsp:nvSpPr>
        <dsp:cNvPr id="0" name=""/>
        <dsp:cNvSpPr/>
      </dsp:nvSpPr>
      <dsp:spPr>
        <a:xfrm>
          <a:off x="519724" y="2208336"/>
          <a:ext cx="782081" cy="782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56FAD-22F0-459C-9830-AF053E470B3E}">
      <dsp:nvSpPr>
        <dsp:cNvPr id="0" name=""/>
        <dsp:cNvSpPr/>
      </dsp:nvSpPr>
      <dsp:spPr>
        <a:xfrm>
          <a:off x="1873920" y="1925169"/>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Through our advanced algorithms, we extract valuable insights from images of plant leaves. We can identify diseases, assess their severity, and recommend suitable treatments. </a:t>
          </a:r>
          <a:endParaRPr lang="en-US" sz="1200" kern="1200"/>
        </a:p>
      </dsp:txBody>
      <dsp:txXfrm>
        <a:off x="1873920" y="1925169"/>
        <a:ext cx="3178410" cy="1348416"/>
      </dsp:txXfrm>
    </dsp:sp>
    <dsp:sp modelId="{F9883C36-F51E-4010-A90E-FC5FFBAC7EC4}">
      <dsp:nvSpPr>
        <dsp:cNvPr id="0" name=""/>
        <dsp:cNvSpPr/>
      </dsp:nvSpPr>
      <dsp:spPr>
        <a:xfrm>
          <a:off x="5606144" y="1925169"/>
          <a:ext cx="1348416" cy="134841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86AB0D-2591-41E8-8193-5B08E09C1B97}">
      <dsp:nvSpPr>
        <dsp:cNvPr id="0" name=""/>
        <dsp:cNvSpPr/>
      </dsp:nvSpPr>
      <dsp:spPr>
        <a:xfrm>
          <a:off x="5889311" y="2208336"/>
          <a:ext cx="782081" cy="782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A4D0C-C615-48CF-B9E3-C38A69B87554}">
      <dsp:nvSpPr>
        <dsp:cNvPr id="0" name=""/>
        <dsp:cNvSpPr/>
      </dsp:nvSpPr>
      <dsp:spPr>
        <a:xfrm>
          <a:off x="7243507" y="1925169"/>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b="0" i="0" kern="1200"/>
            <a:t>These insights are based on rigorous data analysis, ensuring precision and reliability.</a:t>
          </a:r>
          <a:endParaRPr lang="en-US" sz="1200" kern="1200"/>
        </a:p>
      </dsp:txBody>
      <dsp:txXfrm>
        <a:off x="7243507" y="1925169"/>
        <a:ext cx="3178410" cy="13484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86FC3-BAEF-4A22-AD46-D5FEF98898E1}">
      <dsp:nvSpPr>
        <dsp:cNvPr id="0" name=""/>
        <dsp:cNvSpPr/>
      </dsp:nvSpPr>
      <dsp:spPr>
        <a:xfrm>
          <a:off x="0" y="66748"/>
          <a:ext cx="5876244" cy="854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46238D-622F-4C7B-8601-E2A134949234}">
      <dsp:nvSpPr>
        <dsp:cNvPr id="0" name=""/>
        <dsp:cNvSpPr/>
      </dsp:nvSpPr>
      <dsp:spPr>
        <a:xfrm>
          <a:off x="258558" y="198839"/>
          <a:ext cx="470106" cy="470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A91FF-4FDA-4653-A5FA-F0D94F2B1E86}">
      <dsp:nvSpPr>
        <dsp:cNvPr id="0" name=""/>
        <dsp:cNvSpPr/>
      </dsp:nvSpPr>
      <dsp:spPr>
        <a:xfrm>
          <a:off x="958798" y="53268"/>
          <a:ext cx="2280913"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844550">
            <a:lnSpc>
              <a:spcPct val="100000"/>
            </a:lnSpc>
            <a:spcBef>
              <a:spcPct val="0"/>
            </a:spcBef>
            <a:spcAft>
              <a:spcPct val="35000"/>
            </a:spcAft>
            <a:buNone/>
          </a:pPr>
          <a:r>
            <a:rPr lang="en-US" sz="1900" b="1" kern="1200" dirty="0"/>
            <a:t>Data Collection</a:t>
          </a:r>
          <a:endParaRPr lang="en-US" sz="1900" kern="1200" dirty="0"/>
        </a:p>
      </dsp:txBody>
      <dsp:txXfrm>
        <a:off x="958798" y="53268"/>
        <a:ext cx="2280913" cy="854738"/>
      </dsp:txXfrm>
    </dsp:sp>
    <dsp:sp modelId="{AA21FFCC-D3BF-41BD-8380-3603A57FF5D0}">
      <dsp:nvSpPr>
        <dsp:cNvPr id="0" name=""/>
        <dsp:cNvSpPr/>
      </dsp:nvSpPr>
      <dsp:spPr>
        <a:xfrm>
          <a:off x="0" y="1074946"/>
          <a:ext cx="5876244" cy="854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B8361-C3AF-4965-9344-231497A36579}">
      <dsp:nvSpPr>
        <dsp:cNvPr id="0" name=""/>
        <dsp:cNvSpPr/>
      </dsp:nvSpPr>
      <dsp:spPr>
        <a:xfrm>
          <a:off x="258558" y="1267262"/>
          <a:ext cx="470106" cy="470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EF955-DF78-4D11-87FF-7F734B5FA973}">
      <dsp:nvSpPr>
        <dsp:cNvPr id="0" name=""/>
        <dsp:cNvSpPr/>
      </dsp:nvSpPr>
      <dsp:spPr>
        <a:xfrm>
          <a:off x="987223" y="1074946"/>
          <a:ext cx="2644309"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844550">
            <a:lnSpc>
              <a:spcPct val="100000"/>
            </a:lnSpc>
            <a:spcBef>
              <a:spcPct val="0"/>
            </a:spcBef>
            <a:spcAft>
              <a:spcPct val="35000"/>
            </a:spcAft>
            <a:buNone/>
          </a:pPr>
          <a:r>
            <a:rPr lang="en-US" sz="1900" b="1" kern="1200" dirty="0"/>
            <a:t>Data Cleaning:</a:t>
          </a:r>
          <a:endParaRPr lang="en-US" sz="1900" kern="1200" dirty="0"/>
        </a:p>
      </dsp:txBody>
      <dsp:txXfrm>
        <a:off x="987223" y="1074946"/>
        <a:ext cx="2644309" cy="854738"/>
      </dsp:txXfrm>
    </dsp:sp>
    <dsp:sp modelId="{33B8AB11-7EA9-43CF-AA5B-73DE37BD79D3}">
      <dsp:nvSpPr>
        <dsp:cNvPr id="0" name=""/>
        <dsp:cNvSpPr/>
      </dsp:nvSpPr>
      <dsp:spPr>
        <a:xfrm>
          <a:off x="3631532" y="1074946"/>
          <a:ext cx="2243746"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488950">
            <a:lnSpc>
              <a:spcPct val="100000"/>
            </a:lnSpc>
            <a:spcBef>
              <a:spcPct val="0"/>
            </a:spcBef>
            <a:spcAft>
              <a:spcPct val="35000"/>
            </a:spcAft>
            <a:buNone/>
          </a:pPr>
          <a:r>
            <a:rPr lang="en-US" sz="1100" b="1" kern="1200"/>
            <a:t>Handling Missing Values</a:t>
          </a:r>
          <a:endParaRPr lang="en-US" sz="1100" kern="1200"/>
        </a:p>
        <a:p>
          <a:pPr marL="0" lvl="0" indent="0" algn="l" defTabSz="488950">
            <a:lnSpc>
              <a:spcPct val="100000"/>
            </a:lnSpc>
            <a:spcBef>
              <a:spcPct val="0"/>
            </a:spcBef>
            <a:spcAft>
              <a:spcPct val="35000"/>
            </a:spcAft>
            <a:buNone/>
          </a:pPr>
          <a:r>
            <a:rPr lang="en-US" sz="1100" b="1" kern="1200" dirty="0"/>
            <a:t>Outlier Detection and Removal</a:t>
          </a:r>
          <a:endParaRPr lang="en-US" sz="1100" kern="1200" dirty="0"/>
        </a:p>
        <a:p>
          <a:pPr marL="0" lvl="0" indent="0" algn="l" defTabSz="488950">
            <a:lnSpc>
              <a:spcPct val="100000"/>
            </a:lnSpc>
            <a:spcBef>
              <a:spcPct val="0"/>
            </a:spcBef>
            <a:spcAft>
              <a:spcPct val="35000"/>
            </a:spcAft>
            <a:buNone/>
          </a:pPr>
          <a:r>
            <a:rPr lang="en-US" sz="1100" b="1" kern="1200" dirty="0"/>
            <a:t>Data Formatting</a:t>
          </a:r>
          <a:endParaRPr lang="en-US" sz="1100" kern="1200" dirty="0"/>
        </a:p>
        <a:p>
          <a:pPr marL="0" lvl="0" indent="0" algn="l" defTabSz="488950">
            <a:lnSpc>
              <a:spcPct val="100000"/>
            </a:lnSpc>
            <a:spcBef>
              <a:spcPct val="0"/>
            </a:spcBef>
            <a:spcAft>
              <a:spcPct val="35000"/>
            </a:spcAft>
            <a:buNone/>
          </a:pPr>
          <a:r>
            <a:rPr lang="en-US" sz="1100" b="1" kern="1200"/>
            <a:t>Handling Duplicates</a:t>
          </a:r>
          <a:endParaRPr lang="en-US" sz="1100" kern="1200"/>
        </a:p>
        <a:p>
          <a:pPr marL="0" lvl="0" indent="0" algn="l" defTabSz="488950">
            <a:lnSpc>
              <a:spcPct val="100000"/>
            </a:lnSpc>
            <a:spcBef>
              <a:spcPct val="0"/>
            </a:spcBef>
            <a:spcAft>
              <a:spcPct val="35000"/>
            </a:spcAft>
            <a:buNone/>
          </a:pPr>
          <a:r>
            <a:rPr lang="en-US" sz="1100" b="1" kern="1200"/>
            <a:t>Dealing with Inconsistent Data</a:t>
          </a:r>
          <a:endParaRPr lang="en-US" sz="1100" kern="1200"/>
        </a:p>
      </dsp:txBody>
      <dsp:txXfrm>
        <a:off x="3631532" y="1074946"/>
        <a:ext cx="2243746" cy="854738"/>
      </dsp:txXfrm>
    </dsp:sp>
    <dsp:sp modelId="{CEA9F5C2-1BA6-4CCB-AB74-AFBDAAA73663}">
      <dsp:nvSpPr>
        <dsp:cNvPr id="0" name=""/>
        <dsp:cNvSpPr/>
      </dsp:nvSpPr>
      <dsp:spPr>
        <a:xfrm>
          <a:off x="0" y="2143369"/>
          <a:ext cx="5876244" cy="854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BE23C3-951F-493A-BBF6-3526CA50B5EB}">
      <dsp:nvSpPr>
        <dsp:cNvPr id="0" name=""/>
        <dsp:cNvSpPr/>
      </dsp:nvSpPr>
      <dsp:spPr>
        <a:xfrm>
          <a:off x="258558" y="2335685"/>
          <a:ext cx="470106" cy="470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383925-D6AD-4AE2-B132-10279A7B227D}">
      <dsp:nvSpPr>
        <dsp:cNvPr id="0" name=""/>
        <dsp:cNvSpPr/>
      </dsp:nvSpPr>
      <dsp:spPr>
        <a:xfrm>
          <a:off x="987223" y="2143369"/>
          <a:ext cx="4888055"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844550">
            <a:lnSpc>
              <a:spcPct val="100000"/>
            </a:lnSpc>
            <a:spcBef>
              <a:spcPct val="0"/>
            </a:spcBef>
            <a:spcAft>
              <a:spcPct val="35000"/>
            </a:spcAft>
            <a:buNone/>
          </a:pPr>
          <a:r>
            <a:rPr lang="en-US" sz="1900" b="1" kern="1200" dirty="0"/>
            <a:t>Data Integration</a:t>
          </a:r>
          <a:endParaRPr lang="en-US" sz="1900" kern="1200" dirty="0"/>
        </a:p>
      </dsp:txBody>
      <dsp:txXfrm>
        <a:off x="987223" y="2143369"/>
        <a:ext cx="4888055" cy="854738"/>
      </dsp:txXfrm>
    </dsp:sp>
    <dsp:sp modelId="{77CC4AF2-FEBD-4F99-BE60-406EFE528535}">
      <dsp:nvSpPr>
        <dsp:cNvPr id="0" name=""/>
        <dsp:cNvSpPr/>
      </dsp:nvSpPr>
      <dsp:spPr>
        <a:xfrm>
          <a:off x="0" y="3211792"/>
          <a:ext cx="5876244" cy="854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FF4DA5-E550-4DDD-9639-7375DEB3884E}">
      <dsp:nvSpPr>
        <dsp:cNvPr id="0" name=""/>
        <dsp:cNvSpPr/>
      </dsp:nvSpPr>
      <dsp:spPr>
        <a:xfrm>
          <a:off x="258558" y="3404109"/>
          <a:ext cx="470106" cy="4701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9AB9C-A3A2-4F10-A4CF-32318FD69707}">
      <dsp:nvSpPr>
        <dsp:cNvPr id="0" name=""/>
        <dsp:cNvSpPr/>
      </dsp:nvSpPr>
      <dsp:spPr>
        <a:xfrm>
          <a:off x="847131" y="3211792"/>
          <a:ext cx="2665652"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844550">
            <a:lnSpc>
              <a:spcPct val="100000"/>
            </a:lnSpc>
            <a:spcBef>
              <a:spcPct val="0"/>
            </a:spcBef>
            <a:spcAft>
              <a:spcPct val="35000"/>
            </a:spcAft>
            <a:buNone/>
          </a:pPr>
          <a:r>
            <a:rPr lang="en-US" sz="1900" b="1" kern="1200" dirty="0"/>
            <a:t>Machine Learning Models</a:t>
          </a:r>
          <a:endParaRPr lang="en-US" sz="1900" kern="1200" dirty="0"/>
        </a:p>
      </dsp:txBody>
      <dsp:txXfrm>
        <a:off x="847131" y="3211792"/>
        <a:ext cx="2665652" cy="854738"/>
      </dsp:txXfrm>
    </dsp:sp>
    <dsp:sp modelId="{A40BD5A2-EBF0-46CF-804C-3486C7CDEAD9}">
      <dsp:nvSpPr>
        <dsp:cNvPr id="0" name=""/>
        <dsp:cNvSpPr/>
      </dsp:nvSpPr>
      <dsp:spPr>
        <a:xfrm>
          <a:off x="0" y="4280216"/>
          <a:ext cx="5876244" cy="8547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5709D-4A52-4121-B3A7-6878DD1CC717}">
      <dsp:nvSpPr>
        <dsp:cNvPr id="0" name=""/>
        <dsp:cNvSpPr/>
      </dsp:nvSpPr>
      <dsp:spPr>
        <a:xfrm>
          <a:off x="258558" y="4472532"/>
          <a:ext cx="470106" cy="4701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6D7D25-9815-41AA-9765-476DA5D99BAA}">
      <dsp:nvSpPr>
        <dsp:cNvPr id="0" name=""/>
        <dsp:cNvSpPr/>
      </dsp:nvSpPr>
      <dsp:spPr>
        <a:xfrm>
          <a:off x="987223" y="4280216"/>
          <a:ext cx="4888055" cy="85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460" tIns="90460" rIns="90460" bIns="90460" numCol="1" spcCol="1270" anchor="ctr" anchorCtr="0">
          <a:noAutofit/>
        </a:bodyPr>
        <a:lstStyle/>
        <a:p>
          <a:pPr marL="0" lvl="0" indent="0" algn="l" defTabSz="844550">
            <a:lnSpc>
              <a:spcPct val="100000"/>
            </a:lnSpc>
            <a:spcBef>
              <a:spcPct val="0"/>
            </a:spcBef>
            <a:spcAft>
              <a:spcPct val="35000"/>
            </a:spcAft>
            <a:buNone/>
          </a:pPr>
          <a:r>
            <a:rPr lang="en-US" sz="1900" b="1" kern="1200"/>
            <a:t>Training Data Split</a:t>
          </a:r>
          <a:endParaRPr lang="en-US" sz="1900" kern="1200"/>
        </a:p>
      </dsp:txBody>
      <dsp:txXfrm>
        <a:off x="987223" y="4280216"/>
        <a:ext cx="4888055" cy="8547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E9F6-D87B-4127-AC21-9FC37B396C55}">
      <dsp:nvSpPr>
        <dsp:cNvPr id="0" name=""/>
        <dsp:cNvSpPr/>
      </dsp:nvSpPr>
      <dsp:spPr>
        <a:xfrm>
          <a:off x="0" y="2140"/>
          <a:ext cx="7117918" cy="10847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7A328-DAE1-4766-A881-AEA354013140}">
      <dsp:nvSpPr>
        <dsp:cNvPr id="0" name=""/>
        <dsp:cNvSpPr/>
      </dsp:nvSpPr>
      <dsp:spPr>
        <a:xfrm>
          <a:off x="328149" y="246218"/>
          <a:ext cx="596636" cy="596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A7762F-F78D-4D4E-B334-8E6B3E51E1A8}">
      <dsp:nvSpPr>
        <dsp:cNvPr id="0" name=""/>
        <dsp:cNvSpPr/>
      </dsp:nvSpPr>
      <dsp:spPr>
        <a:xfrm>
          <a:off x="1252936" y="2140"/>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66750">
            <a:lnSpc>
              <a:spcPct val="90000"/>
            </a:lnSpc>
            <a:spcBef>
              <a:spcPct val="0"/>
            </a:spcBef>
            <a:spcAft>
              <a:spcPct val="35000"/>
            </a:spcAft>
            <a:buNone/>
          </a:pPr>
          <a:r>
            <a:rPr lang="en-US" sz="1500" b="0" i="0" kern="1200" baseline="0"/>
            <a:t>Picture this: a farmer inputs their soil data into our system. In seconds, it recommends the best crop for their land. No more guesswork, just science-backed decisions that optimize yield.</a:t>
          </a:r>
          <a:endParaRPr lang="en-US" sz="1500" kern="1200"/>
        </a:p>
      </dsp:txBody>
      <dsp:txXfrm>
        <a:off x="1252936" y="2140"/>
        <a:ext cx="5864981" cy="1084793"/>
      </dsp:txXfrm>
    </dsp:sp>
    <dsp:sp modelId="{FCD08AF4-28B0-4778-84BD-EBAB91FE546E}">
      <dsp:nvSpPr>
        <dsp:cNvPr id="0" name=""/>
        <dsp:cNvSpPr/>
      </dsp:nvSpPr>
      <dsp:spPr>
        <a:xfrm>
          <a:off x="0" y="1358132"/>
          <a:ext cx="7117918" cy="10847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808FB-6E2E-4B0F-94F8-8E3FF113F5FE}">
      <dsp:nvSpPr>
        <dsp:cNvPr id="0" name=""/>
        <dsp:cNvSpPr/>
      </dsp:nvSpPr>
      <dsp:spPr>
        <a:xfrm>
          <a:off x="328149" y="1602210"/>
          <a:ext cx="596636" cy="596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56752-4B5A-4048-B8AF-37A7D6FAC68E}">
      <dsp:nvSpPr>
        <dsp:cNvPr id="0" name=""/>
        <dsp:cNvSpPr/>
      </dsp:nvSpPr>
      <dsp:spPr>
        <a:xfrm>
          <a:off x="1252936" y="1358132"/>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66750">
            <a:lnSpc>
              <a:spcPct val="90000"/>
            </a:lnSpc>
            <a:spcBef>
              <a:spcPct val="0"/>
            </a:spcBef>
            <a:spcAft>
              <a:spcPct val="35000"/>
            </a:spcAft>
            <a:buNone/>
          </a:pPr>
          <a:r>
            <a:rPr lang="en-US" sz="1500" b="0" i="0" kern="1200" baseline="0"/>
            <a:t>Moving on to fertilizer recommendations, our AI considers the crop type and soil conditions. It pinpoints deficiencies or excesses, offering precise suggestions for improvement.</a:t>
          </a:r>
          <a:endParaRPr lang="en-US" sz="1500" kern="1200"/>
        </a:p>
      </dsp:txBody>
      <dsp:txXfrm>
        <a:off x="1252936" y="1358132"/>
        <a:ext cx="5864981" cy="1084793"/>
      </dsp:txXfrm>
    </dsp:sp>
    <dsp:sp modelId="{080F137E-CD91-4218-9C3F-43CB889673A4}">
      <dsp:nvSpPr>
        <dsp:cNvPr id="0" name=""/>
        <dsp:cNvSpPr/>
      </dsp:nvSpPr>
      <dsp:spPr>
        <a:xfrm>
          <a:off x="0" y="2714123"/>
          <a:ext cx="7117918" cy="10847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23E6D9-2191-4BC9-A081-1D0E92F7DDCE}">
      <dsp:nvSpPr>
        <dsp:cNvPr id="0" name=""/>
        <dsp:cNvSpPr/>
      </dsp:nvSpPr>
      <dsp:spPr>
        <a:xfrm>
          <a:off x="328149" y="2958202"/>
          <a:ext cx="596636" cy="596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6B0E8-75F8-46BE-8408-5F500BC0FB24}">
      <dsp:nvSpPr>
        <dsp:cNvPr id="0" name=""/>
        <dsp:cNvSpPr/>
      </dsp:nvSpPr>
      <dsp:spPr>
        <a:xfrm>
          <a:off x="1252936" y="2714123"/>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66750">
            <a:lnSpc>
              <a:spcPct val="90000"/>
            </a:lnSpc>
            <a:spcBef>
              <a:spcPct val="0"/>
            </a:spcBef>
            <a:spcAft>
              <a:spcPct val="35000"/>
            </a:spcAft>
            <a:buNone/>
          </a:pPr>
          <a:r>
            <a:rPr lang="en-US" sz="1500" b="0" i="0" kern="1200" baseline="0"/>
            <a:t>And for the final act, the plant disease prediction application. Farmers upload an image of a diseased plant leaf, and our AI springs into action. It identifies the disease, provides background information, and suggests remedies. It's like having a plant doctor at your fingertips.</a:t>
          </a:r>
          <a:endParaRPr lang="en-US" sz="1500" kern="1200"/>
        </a:p>
      </dsp:txBody>
      <dsp:txXfrm>
        <a:off x="1252936" y="2714123"/>
        <a:ext cx="5864981" cy="1084793"/>
      </dsp:txXfrm>
    </dsp:sp>
    <dsp:sp modelId="{B83D7041-3C6F-4A9E-A2CB-B4ADDE7B27BD}">
      <dsp:nvSpPr>
        <dsp:cNvPr id="0" name=""/>
        <dsp:cNvSpPr/>
      </dsp:nvSpPr>
      <dsp:spPr>
        <a:xfrm>
          <a:off x="0" y="4070115"/>
          <a:ext cx="7117918" cy="10847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5C707-CBA6-4C84-8B19-84607B858D6D}">
      <dsp:nvSpPr>
        <dsp:cNvPr id="0" name=""/>
        <dsp:cNvSpPr/>
      </dsp:nvSpPr>
      <dsp:spPr>
        <a:xfrm>
          <a:off x="328149" y="4314193"/>
          <a:ext cx="596636" cy="5966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0418E-CDFA-44A9-AA04-4A69E4825DC4}">
      <dsp:nvSpPr>
        <dsp:cNvPr id="0" name=""/>
        <dsp:cNvSpPr/>
      </dsp:nvSpPr>
      <dsp:spPr>
        <a:xfrm>
          <a:off x="1252936" y="4070115"/>
          <a:ext cx="5864981" cy="1084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807" tIns="114807" rIns="114807" bIns="114807" numCol="1" spcCol="1270" anchor="ctr" anchorCtr="0">
          <a:noAutofit/>
        </a:bodyPr>
        <a:lstStyle/>
        <a:p>
          <a:pPr marL="0" lvl="0" indent="0" algn="l" defTabSz="666750">
            <a:lnSpc>
              <a:spcPct val="90000"/>
            </a:lnSpc>
            <a:spcBef>
              <a:spcPct val="0"/>
            </a:spcBef>
            <a:spcAft>
              <a:spcPct val="35000"/>
            </a:spcAft>
            <a:buNone/>
          </a:pPr>
          <a:r>
            <a:rPr lang="en-US" sz="1500" b="0" i="0" kern="1200" baseline="0"/>
            <a:t>Join us on this journey to empower agriculture with AI. Together, we can cultivate a greener, more sustainable future for generations to come. The seeds of change have been sown, and we invite you to be a part of the harvest.</a:t>
          </a:r>
          <a:endParaRPr lang="en-US" sz="1500" kern="1200"/>
        </a:p>
      </dsp:txBody>
      <dsp:txXfrm>
        <a:off x="1252936" y="4070115"/>
        <a:ext cx="5864981" cy="10847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262BB-BC2E-4BEB-974F-E03812BC0960}">
      <dsp:nvSpPr>
        <dsp:cNvPr id="0" name=""/>
        <dsp:cNvSpPr/>
      </dsp:nvSpPr>
      <dsp:spPr>
        <a:xfrm>
          <a:off x="667237" y="356491"/>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7B919-1CE1-4B1E-8FEB-86EC62225125}">
      <dsp:nvSpPr>
        <dsp:cNvPr id="0" name=""/>
        <dsp:cNvSpPr/>
      </dsp:nvSpPr>
      <dsp:spPr>
        <a:xfrm>
          <a:off x="1076737" y="765991"/>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3DF01-2616-4C33-B3EC-D53E7C7CADE1}">
      <dsp:nvSpPr>
        <dsp:cNvPr id="0" name=""/>
        <dsp:cNvSpPr/>
      </dsp:nvSpPr>
      <dsp:spPr>
        <a:xfrm>
          <a:off x="52987" y="287649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Currently, we focus on plant disease prediction and remedies. Our future vision includes proactive disease prediction from plant leaf images.</a:t>
          </a:r>
          <a:endParaRPr lang="en-US" sz="1200" kern="1200"/>
        </a:p>
      </dsp:txBody>
      <dsp:txXfrm>
        <a:off x="52987" y="2876492"/>
        <a:ext cx="3150000" cy="720000"/>
      </dsp:txXfrm>
    </dsp:sp>
    <dsp:sp modelId="{FA1D9761-2B9C-425D-8EB0-FE4D6CDEC5BD}">
      <dsp:nvSpPr>
        <dsp:cNvPr id="0" name=""/>
        <dsp:cNvSpPr/>
      </dsp:nvSpPr>
      <dsp:spPr>
        <a:xfrm>
          <a:off x="4368487" y="356491"/>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AB4AC-566B-4EC5-BA35-CB5B490033DF}">
      <dsp:nvSpPr>
        <dsp:cNvPr id="0" name=""/>
        <dsp:cNvSpPr/>
      </dsp:nvSpPr>
      <dsp:spPr>
        <a:xfrm>
          <a:off x="4777987" y="765991"/>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60338-17A5-4E42-9981-E57C41D9CFC5}">
      <dsp:nvSpPr>
        <dsp:cNvPr id="0" name=""/>
        <dsp:cNvSpPr/>
      </dsp:nvSpPr>
      <dsp:spPr>
        <a:xfrm>
          <a:off x="3754237" y="287649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We plan to expand services to include yield prediction, aiding farmers in making informed decisions about planting and harvesting.</a:t>
          </a:r>
          <a:endParaRPr lang="en-US" sz="1200" kern="1200"/>
        </a:p>
      </dsp:txBody>
      <dsp:txXfrm>
        <a:off x="3754237" y="2876492"/>
        <a:ext cx="3150000" cy="720000"/>
      </dsp:txXfrm>
    </dsp:sp>
    <dsp:sp modelId="{FCCF461A-ED27-4860-89A2-E138719367D0}">
      <dsp:nvSpPr>
        <dsp:cNvPr id="0" name=""/>
        <dsp:cNvSpPr/>
      </dsp:nvSpPr>
      <dsp:spPr>
        <a:xfrm>
          <a:off x="8069737" y="356491"/>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BAC5E-E1DF-4DEE-A08B-064CE9E13034}">
      <dsp:nvSpPr>
        <dsp:cNvPr id="0" name=""/>
        <dsp:cNvSpPr/>
      </dsp:nvSpPr>
      <dsp:spPr>
        <a:xfrm>
          <a:off x="8479237" y="765991"/>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D3D200-A415-4B26-A394-3A6EB97498B9}">
      <dsp:nvSpPr>
        <dsp:cNvPr id="0" name=""/>
        <dsp:cNvSpPr/>
      </dsp:nvSpPr>
      <dsp:spPr>
        <a:xfrm>
          <a:off x="7455487" y="2876492"/>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We aim to address waste management, predicting waste quantities and providing sustainable disposal guidance for farming.</a:t>
          </a:r>
          <a:endParaRPr lang="en-US" sz="1200" kern="1200"/>
        </a:p>
      </dsp:txBody>
      <dsp:txXfrm>
        <a:off x="7455487" y="2876492"/>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12/7/2023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60778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12/7/2023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5473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12/7/2023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6451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12/7/2023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31123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12/7/2023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4688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12/7/2023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63184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12/7/2023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5787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12/7/2023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6060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12/7/2023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7845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12/7/2023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36217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12/7/2023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01936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9000" b="-9000"/>
          </a:stretch>
        </a:blip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12/7/2023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123219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spMohanty/PlantVillage-Datas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2" name="Rectangle 1081">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1026" name="Picture 2">
            <a:extLst>
              <a:ext uri="{FF2B5EF4-FFF2-40B4-BE49-F238E27FC236}">
                <a16:creationId xmlns:a16="http://schemas.microsoft.com/office/drawing/2014/main" id="{342DCCE0-577E-BECF-1B09-1D6E6A267EC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86"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087" name="Oval 108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8" name="Oval 108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Oval 1088">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0" name="Oval 1089">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Oval 1090">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Oval 1091">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3" name="Oval 1092">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Oval 1093">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98D2EB5-4760-B1EB-430B-00A8E035AEE6}"/>
              </a:ext>
            </a:extLst>
          </p:cNvPr>
          <p:cNvSpPr>
            <a:spLocks noGrp="1"/>
          </p:cNvSpPr>
          <p:nvPr>
            <p:ph type="ctrTitle"/>
          </p:nvPr>
        </p:nvSpPr>
        <p:spPr>
          <a:xfrm>
            <a:off x="2562606" y="1122363"/>
            <a:ext cx="7063739" cy="2387600"/>
          </a:xfrm>
        </p:spPr>
        <p:txBody>
          <a:bodyPr>
            <a:normAutofit/>
          </a:bodyPr>
          <a:lstStyle/>
          <a:p>
            <a:r>
              <a:rPr lang="en-US" b="1">
                <a:solidFill>
                  <a:srgbClr val="FFFFFF"/>
                </a:solidFill>
                <a:latin typeface="Times New Roman"/>
                <a:cs typeface="Times New Roman"/>
              </a:rPr>
              <a:t>AgriAdvisor</a:t>
            </a:r>
            <a:endParaRPr lang="en-PH" b="1">
              <a:solidFill>
                <a:srgbClr val="FFFFFF"/>
              </a:solidFill>
              <a:latin typeface="Times New Roman"/>
              <a:cs typeface="Times New Roman"/>
            </a:endParaRPr>
          </a:p>
        </p:txBody>
      </p:sp>
      <p:sp>
        <p:nvSpPr>
          <p:cNvPr id="3" name="Subtitle 2">
            <a:extLst>
              <a:ext uri="{FF2B5EF4-FFF2-40B4-BE49-F238E27FC236}">
                <a16:creationId xmlns:a16="http://schemas.microsoft.com/office/drawing/2014/main" id="{33F51AC6-8C82-5904-28C1-7352E368EB78}"/>
              </a:ext>
            </a:extLst>
          </p:cNvPr>
          <p:cNvSpPr>
            <a:spLocks noGrp="1"/>
          </p:cNvSpPr>
          <p:nvPr>
            <p:ph type="subTitle" idx="1"/>
          </p:nvPr>
        </p:nvSpPr>
        <p:spPr>
          <a:xfrm>
            <a:off x="2562606" y="3602038"/>
            <a:ext cx="7063739" cy="1655762"/>
          </a:xfrm>
        </p:spPr>
        <p:txBody>
          <a:bodyPr vert="horz" lIns="91440" tIns="45720" rIns="91440" bIns="45720" rtlCol="0">
            <a:normAutofit/>
          </a:bodyPr>
          <a:lstStyle/>
          <a:p>
            <a:r>
              <a:rPr lang="en-PH">
                <a:solidFill>
                  <a:srgbClr val="FFFFFF"/>
                </a:solidFill>
              </a:rPr>
              <a:t>Apoorva Gonegari</a:t>
            </a:r>
            <a:endParaRPr lang="en-PH">
              <a:solidFill>
                <a:srgbClr val="FFFFFF"/>
              </a:solidFill>
              <a:cs typeface="Calibri"/>
            </a:endParaRPr>
          </a:p>
          <a:p>
            <a:r>
              <a:rPr lang="en-PH">
                <a:solidFill>
                  <a:srgbClr val="FFFFFF"/>
                </a:solidFill>
              </a:rPr>
              <a:t>Chandana Kolluru</a:t>
            </a:r>
            <a:endParaRPr lang="en-PH">
              <a:solidFill>
                <a:srgbClr val="FFFFFF"/>
              </a:solidFill>
              <a:cs typeface="Calibri"/>
            </a:endParaRPr>
          </a:p>
          <a:p>
            <a:r>
              <a:rPr lang="en-PH">
                <a:solidFill>
                  <a:srgbClr val="FFFFFF"/>
                </a:solidFill>
              </a:rPr>
              <a:t>Dheeraj Chetti</a:t>
            </a:r>
            <a:endParaRPr lang="en-PH">
              <a:solidFill>
                <a:srgbClr val="FFFFFF"/>
              </a:solidFill>
              <a:cs typeface="Calibri"/>
            </a:endParaRPr>
          </a:p>
        </p:txBody>
      </p:sp>
    </p:spTree>
    <p:extLst>
      <p:ext uri="{BB962C8B-B14F-4D97-AF65-F5344CB8AC3E}">
        <p14:creationId xmlns:p14="http://schemas.microsoft.com/office/powerpoint/2010/main" val="400793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7BEF-3022-4AAD-567B-16DCEA41CA40}"/>
              </a:ext>
            </a:extLst>
          </p:cNvPr>
          <p:cNvSpPr>
            <a:spLocks noGrp="1"/>
          </p:cNvSpPr>
          <p:nvPr>
            <p:ph type="title"/>
          </p:nvPr>
        </p:nvSpPr>
        <p:spPr/>
        <p:txBody>
          <a:bodyPr>
            <a:normAutofit fontScale="90000"/>
          </a:bodyPr>
          <a:lstStyle/>
          <a:p>
            <a:pPr algn="ctr"/>
            <a:r>
              <a:rPr lang="en-PH" dirty="0"/>
              <a:t>Modeling – Machine Learning Algorithms</a:t>
            </a:r>
          </a:p>
        </p:txBody>
      </p:sp>
      <p:sp>
        <p:nvSpPr>
          <p:cNvPr id="3" name="Content Placeholder 2">
            <a:extLst>
              <a:ext uri="{FF2B5EF4-FFF2-40B4-BE49-F238E27FC236}">
                <a16:creationId xmlns:a16="http://schemas.microsoft.com/office/drawing/2014/main" id="{A6A41796-E331-1D2A-0747-7BBE1F49D83B}"/>
              </a:ext>
            </a:extLst>
          </p:cNvPr>
          <p:cNvSpPr>
            <a:spLocks noGrp="1"/>
          </p:cNvSpPr>
          <p:nvPr>
            <p:ph idx="1"/>
          </p:nvPr>
        </p:nvSpPr>
        <p:spPr/>
        <p:txBody>
          <a:bodyPr vert="horz" lIns="91440" tIns="45720" rIns="91440" bIns="45720" rtlCol="0" anchor="t">
            <a:normAutofit/>
          </a:bodyPr>
          <a:lstStyle/>
          <a:p>
            <a:pPr marL="0" indent="0">
              <a:buNone/>
            </a:pPr>
            <a:r>
              <a:rPr lang="en-US" sz="1200" b="1" dirty="0">
                <a:solidFill>
                  <a:srgbClr val="374151"/>
                </a:solidFill>
                <a:ea typeface="+mn-lt"/>
                <a:cs typeface="+mn-lt"/>
              </a:rPr>
              <a:t>Decision Trees for Crop Recommendation and Disease Prediction</a:t>
            </a:r>
            <a:endParaRPr lang="en-US" dirty="0"/>
          </a:p>
          <a:p>
            <a:pPr>
              <a:buClr>
                <a:srgbClr val="B1005E"/>
              </a:buClr>
              <a:buFont typeface="Arial"/>
              <a:buChar char="•"/>
            </a:pPr>
            <a:r>
              <a:rPr lang="en-US" sz="1200" dirty="0">
                <a:solidFill>
                  <a:schemeClr val="tx1"/>
                </a:solidFill>
                <a:ea typeface="+mn-lt"/>
                <a:cs typeface="+mn-lt"/>
              </a:rPr>
              <a:t>Decision Trees are employed to analyze complex relationships in environmental and historical data.</a:t>
            </a:r>
            <a:endParaRPr lang="en-US" dirty="0">
              <a:solidFill>
                <a:schemeClr val="tx1"/>
              </a:solidFill>
            </a:endParaRPr>
          </a:p>
          <a:p>
            <a:pPr>
              <a:buClr>
                <a:srgbClr val="B1005E"/>
              </a:buClr>
              <a:buFont typeface="Arial"/>
              <a:buChar char="•"/>
            </a:pPr>
            <a:r>
              <a:rPr lang="en-US" sz="1200" dirty="0">
                <a:solidFill>
                  <a:schemeClr val="tx1"/>
                </a:solidFill>
                <a:ea typeface="+mn-lt"/>
                <a:cs typeface="+mn-lt"/>
              </a:rPr>
              <a:t>They enable the platform to provide personalized crop recommendations and predict potential diseases based on identified patterns.</a:t>
            </a:r>
            <a:endParaRPr lang="en-US" dirty="0">
              <a:solidFill>
                <a:schemeClr val="tx1"/>
              </a:solidFill>
            </a:endParaRPr>
          </a:p>
          <a:p>
            <a:pPr marL="0" indent="0">
              <a:buNone/>
            </a:pPr>
            <a:r>
              <a:rPr lang="en-US" sz="1200" b="1" dirty="0">
                <a:solidFill>
                  <a:srgbClr val="374151"/>
                </a:solidFill>
                <a:ea typeface="+mn-lt"/>
                <a:cs typeface="+mn-lt"/>
              </a:rPr>
              <a:t>Regression Models for Fertilizer Optimization</a:t>
            </a:r>
            <a:endParaRPr lang="en-US" dirty="0"/>
          </a:p>
          <a:p>
            <a:pPr>
              <a:buClr>
                <a:srgbClr val="B1005E"/>
              </a:buClr>
              <a:buFont typeface="Arial"/>
              <a:buChar char="•"/>
            </a:pPr>
            <a:r>
              <a:rPr lang="en-US" sz="1200" dirty="0">
                <a:solidFill>
                  <a:schemeClr val="tx1"/>
                </a:solidFill>
                <a:ea typeface="+mn-lt"/>
                <a:cs typeface="+mn-lt"/>
              </a:rPr>
              <a:t>Regression models are utilized to analyze soil composition, weather conditions, and historical farming data.</a:t>
            </a:r>
            <a:endParaRPr lang="en-US" dirty="0">
              <a:solidFill>
                <a:schemeClr val="tx1"/>
              </a:solidFill>
            </a:endParaRPr>
          </a:p>
          <a:p>
            <a:pPr marL="0" indent="0">
              <a:buNone/>
            </a:pPr>
            <a:r>
              <a:rPr lang="en-US" sz="1200" b="1" dirty="0">
                <a:solidFill>
                  <a:srgbClr val="374151"/>
                </a:solidFill>
                <a:ea typeface="+mn-lt"/>
                <a:cs typeface="+mn-lt"/>
              </a:rPr>
              <a:t>Neural Networks for Image Recognition in Disease Identification</a:t>
            </a:r>
            <a:endParaRPr lang="en-US" dirty="0"/>
          </a:p>
          <a:p>
            <a:pPr>
              <a:buClr>
                <a:srgbClr val="B1005E"/>
              </a:buClr>
              <a:buFont typeface="Arial"/>
              <a:buChar char="•"/>
            </a:pPr>
            <a:r>
              <a:rPr lang="en-US" sz="1200" dirty="0">
                <a:solidFill>
                  <a:schemeClr val="tx1"/>
                </a:solidFill>
                <a:ea typeface="+mn-lt"/>
                <a:cs typeface="+mn-lt"/>
              </a:rPr>
              <a:t>Neural Networks, specifically ResNet architecture, are employed for image recognition.</a:t>
            </a:r>
            <a:endParaRPr lang="en-US" dirty="0">
              <a:solidFill>
                <a:schemeClr val="tx1"/>
              </a:solidFill>
            </a:endParaRPr>
          </a:p>
          <a:p>
            <a:pPr>
              <a:buClr>
                <a:srgbClr val="B1005E"/>
              </a:buClr>
              <a:buFont typeface="Arial"/>
              <a:buChar char="•"/>
            </a:pPr>
            <a:r>
              <a:rPr lang="en-US" sz="1200" dirty="0">
                <a:solidFill>
                  <a:schemeClr val="tx1"/>
                </a:solidFill>
                <a:ea typeface="+mn-lt"/>
                <a:cs typeface="+mn-lt"/>
              </a:rPr>
              <a:t>Images of crops are labeled for diseases, allowing the model to identify and diagnose plant health issues</a:t>
            </a:r>
            <a:endParaRPr lang="en-US" dirty="0">
              <a:solidFill>
                <a:schemeClr val="tx1"/>
              </a:solidFill>
            </a:endParaRPr>
          </a:p>
          <a:p>
            <a:pPr marL="0" indent="0">
              <a:buNone/>
            </a:pPr>
            <a:r>
              <a:rPr lang="en-US" sz="1200" b="1" dirty="0">
                <a:solidFill>
                  <a:srgbClr val="374151"/>
                </a:solidFill>
                <a:ea typeface="+mn-lt"/>
                <a:cs typeface="+mn-lt"/>
              </a:rPr>
              <a:t>Support Vector Machines (SVM) for Data Classification</a:t>
            </a:r>
            <a:endParaRPr lang="en-US" dirty="0"/>
          </a:p>
          <a:p>
            <a:pPr>
              <a:buClr>
                <a:srgbClr val="B1005E"/>
              </a:buClr>
              <a:buFont typeface="Arial"/>
              <a:buChar char="•"/>
            </a:pPr>
            <a:r>
              <a:rPr lang="en-US" sz="1200" dirty="0">
                <a:solidFill>
                  <a:schemeClr val="tx1"/>
                </a:solidFill>
                <a:ea typeface="+mn-lt"/>
                <a:cs typeface="+mn-lt"/>
              </a:rPr>
              <a:t>SVM is utilized for classification tasks, such as categorizing crops based on specific characteristics.</a:t>
            </a:r>
            <a:endParaRPr lang="en-US" dirty="0">
              <a:solidFill>
                <a:schemeClr val="tx1"/>
              </a:solidFill>
            </a:endParaRPr>
          </a:p>
          <a:p>
            <a:pPr>
              <a:buClr>
                <a:srgbClr val="B1005E"/>
              </a:buClr>
              <a:buFont typeface="Arial"/>
              <a:buChar char="•"/>
            </a:pPr>
            <a:r>
              <a:rPr lang="en-US" sz="1200" dirty="0">
                <a:solidFill>
                  <a:schemeClr val="tx1"/>
                </a:solidFill>
                <a:ea typeface="+mn-lt"/>
                <a:cs typeface="+mn-lt"/>
              </a:rPr>
              <a:t>It aids in refining crop recommendations and tailoring advice to suit the unique needs of different crops.</a:t>
            </a:r>
            <a:endParaRPr lang="en-US" dirty="0">
              <a:solidFill>
                <a:schemeClr val="tx1"/>
              </a:solidFill>
            </a:endParaRPr>
          </a:p>
          <a:p>
            <a:pPr marL="0" indent="0">
              <a:buNone/>
            </a:pPr>
            <a:r>
              <a:rPr lang="en-US" sz="1200" b="1" dirty="0">
                <a:solidFill>
                  <a:srgbClr val="374151"/>
                </a:solidFill>
                <a:ea typeface="+mn-lt"/>
                <a:cs typeface="+mn-lt"/>
              </a:rPr>
              <a:t>XGBoost for Enhanced Predictive Analytics</a:t>
            </a:r>
            <a:endParaRPr lang="en-US" dirty="0"/>
          </a:p>
          <a:p>
            <a:pPr>
              <a:buClr>
                <a:srgbClr val="B1005E"/>
              </a:buClr>
              <a:buFont typeface="Arial"/>
              <a:buChar char="•"/>
            </a:pPr>
            <a:r>
              <a:rPr lang="en-US" sz="1200" dirty="0">
                <a:solidFill>
                  <a:schemeClr val="tx1"/>
                </a:solidFill>
                <a:ea typeface="+mn-lt"/>
                <a:cs typeface="+mn-lt"/>
              </a:rPr>
              <a:t>XGBoost is employed to enhance predictive analytics, considering multiple factors like weather, soil, and historical trends.</a:t>
            </a:r>
            <a:endParaRPr lang="en-US" dirty="0">
              <a:solidFill>
                <a:schemeClr val="tx1"/>
              </a:solidFill>
            </a:endParaRPr>
          </a:p>
          <a:p>
            <a:pPr>
              <a:buClr>
                <a:srgbClr val="B1005E"/>
              </a:buClr>
              <a:buFont typeface="Arial"/>
              <a:buChar char="•"/>
            </a:pPr>
            <a:r>
              <a:rPr lang="en-US" sz="1200" dirty="0">
                <a:solidFill>
                  <a:schemeClr val="tx1"/>
                </a:solidFill>
                <a:ea typeface="+mn-lt"/>
                <a:cs typeface="+mn-lt"/>
              </a:rPr>
              <a:t>It contributes to the platform's ability to predict future trends and challenges, enabling proactive decision-making.</a:t>
            </a:r>
            <a:endParaRPr lang="en-US" dirty="0">
              <a:solidFill>
                <a:schemeClr val="tx1"/>
              </a:solidFill>
            </a:endParaRPr>
          </a:p>
          <a:p>
            <a:pPr marL="0" indent="0">
              <a:buNone/>
            </a:pPr>
            <a:endParaRPr lang="en-US" sz="1200" b="1" dirty="0">
              <a:solidFill>
                <a:srgbClr val="374151"/>
              </a:solidFill>
              <a:cs typeface="Calibri"/>
            </a:endParaRPr>
          </a:p>
          <a:p>
            <a:pPr marL="0" indent="0">
              <a:buNone/>
            </a:pPr>
            <a:endParaRPr lang="en-PH" dirty="0">
              <a:cs typeface="Calibri"/>
            </a:endParaRPr>
          </a:p>
        </p:txBody>
      </p:sp>
    </p:spTree>
    <p:extLst>
      <p:ext uri="{BB962C8B-B14F-4D97-AF65-F5344CB8AC3E}">
        <p14:creationId xmlns:p14="http://schemas.microsoft.com/office/powerpoint/2010/main" val="2461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B36A-1A65-79CE-E19D-B36F7804F64F}"/>
              </a:ext>
            </a:extLst>
          </p:cNvPr>
          <p:cNvSpPr>
            <a:spLocks noGrp="1"/>
          </p:cNvSpPr>
          <p:nvPr>
            <p:ph type="title"/>
          </p:nvPr>
        </p:nvSpPr>
        <p:spPr>
          <a:xfrm>
            <a:off x="777240" y="365125"/>
            <a:ext cx="5267600" cy="678582"/>
          </a:xfrm>
        </p:spPr>
        <p:txBody>
          <a:bodyPr>
            <a:normAutofit fontScale="90000"/>
          </a:bodyPr>
          <a:lstStyle/>
          <a:p>
            <a:r>
              <a:rPr lang="en-US" dirty="0"/>
              <a:t>Results - Homepage</a:t>
            </a:r>
          </a:p>
        </p:txBody>
      </p:sp>
      <p:pic>
        <p:nvPicPr>
          <p:cNvPr id="17" name="Picture 16" descr="A close-up of a website&#10;&#10;Description automatically generated">
            <a:extLst>
              <a:ext uri="{FF2B5EF4-FFF2-40B4-BE49-F238E27FC236}">
                <a16:creationId xmlns:a16="http://schemas.microsoft.com/office/drawing/2014/main" id="{F507C717-9BFD-7366-DC6F-FE14D78E5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725" y="1201393"/>
            <a:ext cx="6803334" cy="3089313"/>
          </a:xfrm>
          <a:prstGeom prst="rect">
            <a:avLst/>
          </a:prstGeom>
        </p:spPr>
      </p:pic>
      <p:pic>
        <p:nvPicPr>
          <p:cNvPr id="19" name="Picture 18" descr="A screenshot of a website&#10;&#10;Description automatically generated">
            <a:extLst>
              <a:ext uri="{FF2B5EF4-FFF2-40B4-BE49-F238E27FC236}">
                <a16:creationId xmlns:a16="http://schemas.microsoft.com/office/drawing/2014/main" id="{DC665440-6092-7DD4-8539-D6AED6309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82" y="1124837"/>
            <a:ext cx="4395013" cy="3981377"/>
          </a:xfrm>
          <a:prstGeom prst="rect">
            <a:avLst/>
          </a:prstGeom>
        </p:spPr>
      </p:pic>
      <p:pic>
        <p:nvPicPr>
          <p:cNvPr id="4" name="Picture 3">
            <a:extLst>
              <a:ext uri="{FF2B5EF4-FFF2-40B4-BE49-F238E27FC236}">
                <a16:creationId xmlns:a16="http://schemas.microsoft.com/office/drawing/2014/main" id="{53F2A061-27D6-3586-D455-A43F84B56C1A}"/>
              </a:ext>
            </a:extLst>
          </p:cNvPr>
          <p:cNvPicPr>
            <a:picLocks noChangeAspect="1"/>
          </p:cNvPicPr>
          <p:nvPr/>
        </p:nvPicPr>
        <p:blipFill>
          <a:blip r:embed="rId4"/>
          <a:stretch>
            <a:fillRect/>
          </a:stretch>
        </p:blipFill>
        <p:spPr>
          <a:xfrm>
            <a:off x="5722285" y="4237160"/>
            <a:ext cx="3040643" cy="2255715"/>
          </a:xfrm>
          <a:prstGeom prst="rect">
            <a:avLst/>
          </a:prstGeom>
        </p:spPr>
      </p:pic>
    </p:spTree>
    <p:extLst>
      <p:ext uri="{BB962C8B-B14F-4D97-AF65-F5344CB8AC3E}">
        <p14:creationId xmlns:p14="http://schemas.microsoft.com/office/powerpoint/2010/main" val="261641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67B3-1D9F-1066-6404-1C9473418653}"/>
              </a:ext>
            </a:extLst>
          </p:cNvPr>
          <p:cNvSpPr>
            <a:spLocks noGrp="1"/>
          </p:cNvSpPr>
          <p:nvPr>
            <p:ph type="title"/>
          </p:nvPr>
        </p:nvSpPr>
        <p:spPr>
          <a:xfrm>
            <a:off x="777240" y="365125"/>
            <a:ext cx="8646280" cy="1109903"/>
          </a:xfrm>
        </p:spPr>
        <p:txBody>
          <a:bodyPr>
            <a:normAutofit fontScale="90000"/>
          </a:bodyPr>
          <a:lstStyle/>
          <a:p>
            <a:r>
              <a:rPr lang="en-US" dirty="0"/>
              <a:t>Results - Crop Recommendation</a:t>
            </a:r>
          </a:p>
        </p:txBody>
      </p:sp>
      <p:pic>
        <p:nvPicPr>
          <p:cNvPr id="5" name="Content Placeholder 3" descr="A screenshot of a survey&#10;&#10;Description automatically generated">
            <a:extLst>
              <a:ext uri="{FF2B5EF4-FFF2-40B4-BE49-F238E27FC236}">
                <a16:creationId xmlns:a16="http://schemas.microsoft.com/office/drawing/2014/main" id="{D847ED62-4427-5A03-3E63-FDBEAE244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4" y="1600592"/>
            <a:ext cx="6208571" cy="4576371"/>
          </a:xfrm>
          <a:prstGeom prst="rect">
            <a:avLst/>
          </a:prstGeom>
        </p:spPr>
      </p:pic>
      <p:pic>
        <p:nvPicPr>
          <p:cNvPr id="7" name="Picture 6" descr="A white background with black text">
            <a:extLst>
              <a:ext uri="{FF2B5EF4-FFF2-40B4-BE49-F238E27FC236}">
                <a16:creationId xmlns:a16="http://schemas.microsoft.com/office/drawing/2014/main" id="{C1F5B6B7-6A15-2DB5-894D-FCD6087FD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4245" y="2312873"/>
            <a:ext cx="4994563" cy="2656904"/>
          </a:xfrm>
          <a:prstGeom prst="rect">
            <a:avLst/>
          </a:prstGeom>
        </p:spPr>
      </p:pic>
    </p:spTree>
    <p:extLst>
      <p:ext uri="{BB962C8B-B14F-4D97-AF65-F5344CB8AC3E}">
        <p14:creationId xmlns:p14="http://schemas.microsoft.com/office/powerpoint/2010/main" val="379425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F6E5-8E06-A102-50F8-2DD824AFDD18}"/>
              </a:ext>
            </a:extLst>
          </p:cNvPr>
          <p:cNvSpPr>
            <a:spLocks noGrp="1"/>
          </p:cNvSpPr>
          <p:nvPr>
            <p:ph type="title"/>
          </p:nvPr>
        </p:nvSpPr>
        <p:spPr>
          <a:xfrm>
            <a:off x="6732494" y="1354179"/>
            <a:ext cx="4509247" cy="477300"/>
          </a:xfrm>
        </p:spPr>
        <p:txBody>
          <a:bodyPr>
            <a:normAutofit fontScale="90000"/>
          </a:bodyPr>
          <a:lstStyle/>
          <a:p>
            <a:r>
              <a:rPr lang="en-US" dirty="0"/>
              <a:t>Results – Fertilizer Recommendation</a:t>
            </a:r>
          </a:p>
        </p:txBody>
      </p:sp>
      <p:pic>
        <p:nvPicPr>
          <p:cNvPr id="5" name="Picture 4" descr="A screenshot of a screen&#10;&#10;Description automatically generated">
            <a:extLst>
              <a:ext uri="{FF2B5EF4-FFF2-40B4-BE49-F238E27FC236}">
                <a16:creationId xmlns:a16="http://schemas.microsoft.com/office/drawing/2014/main" id="{5749305F-A95A-C6C1-C939-26A2C0F40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8" y="1354179"/>
            <a:ext cx="6095107" cy="4304278"/>
          </a:xfrm>
          <a:prstGeom prst="rect">
            <a:avLst/>
          </a:prstGeom>
        </p:spPr>
      </p:pic>
      <p:pic>
        <p:nvPicPr>
          <p:cNvPr id="7" name="Picture 6" descr="A close-up of a paper&#10;&#10;Description automatically generated">
            <a:extLst>
              <a:ext uri="{FF2B5EF4-FFF2-40B4-BE49-F238E27FC236}">
                <a16:creationId xmlns:a16="http://schemas.microsoft.com/office/drawing/2014/main" id="{9278CC0F-0DDC-129D-10DF-434774F1F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906" y="2781636"/>
            <a:ext cx="5691493" cy="2586615"/>
          </a:xfrm>
          <a:prstGeom prst="rect">
            <a:avLst/>
          </a:prstGeom>
        </p:spPr>
      </p:pic>
    </p:spTree>
    <p:extLst>
      <p:ext uri="{BB962C8B-B14F-4D97-AF65-F5344CB8AC3E}">
        <p14:creationId xmlns:p14="http://schemas.microsoft.com/office/powerpoint/2010/main" val="426313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a card&#10;&#10;Description automatically generated">
            <a:extLst>
              <a:ext uri="{FF2B5EF4-FFF2-40B4-BE49-F238E27FC236}">
                <a16:creationId xmlns:a16="http://schemas.microsoft.com/office/drawing/2014/main" id="{473E1380-E585-B600-C9F3-2CE1784304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814" y="3779273"/>
            <a:ext cx="8672129" cy="2642655"/>
          </a:xfrm>
        </p:spPr>
      </p:pic>
      <p:pic>
        <p:nvPicPr>
          <p:cNvPr id="5" name="Picture 4" descr="A green leaf on a white background&#10;&#10;Description automatically generated">
            <a:extLst>
              <a:ext uri="{FF2B5EF4-FFF2-40B4-BE49-F238E27FC236}">
                <a16:creationId xmlns:a16="http://schemas.microsoft.com/office/drawing/2014/main" id="{A7AE9E5E-EFF7-38ED-07B3-87F584C25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75" y="520154"/>
            <a:ext cx="5069481" cy="3175037"/>
          </a:xfrm>
          <a:prstGeom prst="rect">
            <a:avLst/>
          </a:prstGeom>
        </p:spPr>
      </p:pic>
      <p:sp>
        <p:nvSpPr>
          <p:cNvPr id="6" name="TextBox 5">
            <a:extLst>
              <a:ext uri="{FF2B5EF4-FFF2-40B4-BE49-F238E27FC236}">
                <a16:creationId xmlns:a16="http://schemas.microsoft.com/office/drawing/2014/main" id="{DEDD03E1-AD49-2AFE-2B20-0BEB2838EC2E}"/>
              </a:ext>
            </a:extLst>
          </p:cNvPr>
          <p:cNvSpPr txBox="1"/>
          <p:nvPr/>
        </p:nvSpPr>
        <p:spPr>
          <a:xfrm>
            <a:off x="7713976" y="436072"/>
            <a:ext cx="3016469" cy="3046988"/>
          </a:xfrm>
          <a:prstGeom prst="rect">
            <a:avLst/>
          </a:prstGeom>
          <a:noFill/>
        </p:spPr>
        <p:txBody>
          <a:bodyPr wrap="square" rtlCol="0">
            <a:spAutoFit/>
          </a:bodyPr>
          <a:lstStyle/>
          <a:p>
            <a:r>
              <a:rPr lang="en-US" sz="4800" dirty="0"/>
              <a:t>Crop disease prediction and results</a:t>
            </a:r>
          </a:p>
        </p:txBody>
      </p:sp>
    </p:spTree>
    <p:extLst>
      <p:ext uri="{BB962C8B-B14F-4D97-AF65-F5344CB8AC3E}">
        <p14:creationId xmlns:p14="http://schemas.microsoft.com/office/powerpoint/2010/main" val="387176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4" name="Freeform: Shape 13">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nvGrpSpPr>
          <p:cNvPr id="16"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7" name="Oval 1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B2A4BE8-1D93-5BFA-73B0-6F111EECF706}"/>
              </a:ext>
            </a:extLst>
          </p:cNvPr>
          <p:cNvSpPr>
            <a:spLocks noGrp="1"/>
          </p:cNvSpPr>
          <p:nvPr>
            <p:ph type="title"/>
          </p:nvPr>
        </p:nvSpPr>
        <p:spPr>
          <a:xfrm>
            <a:off x="770878" y="952022"/>
            <a:ext cx="2862591" cy="5157049"/>
          </a:xfrm>
        </p:spPr>
        <p:txBody>
          <a:bodyPr anchor="ctr">
            <a:normAutofit/>
          </a:bodyPr>
          <a:lstStyle/>
          <a:p>
            <a:r>
              <a:rPr kumimoji="0" lang="en-US" altLang="en-US" sz="4400" i="0" u="none" strike="noStrike" cap="none" normalizeH="0" baseline="0">
                <a:ln>
                  <a:noFill/>
                </a:ln>
                <a:effectLst/>
                <a:latin typeface="Times New Roman" panose="02020603050405020304" pitchFamily="18" charset="0"/>
                <a:cs typeface="Times New Roman" panose="02020603050405020304" pitchFamily="18" charset="0"/>
              </a:rPr>
              <a:t>What to Expect</a:t>
            </a:r>
            <a:endParaRPr lang="en-PH" sz="4400">
              <a:latin typeface="Times New Roman" panose="02020603050405020304" pitchFamily="18" charset="0"/>
              <a:cs typeface="Times New Roman" panose="02020603050405020304" pitchFamily="18" charset="0"/>
            </a:endParaRPr>
          </a:p>
        </p:txBody>
      </p:sp>
      <p:graphicFrame>
        <p:nvGraphicFramePr>
          <p:cNvPr id="6" name="Rectangle 1">
            <a:extLst>
              <a:ext uri="{FF2B5EF4-FFF2-40B4-BE49-F238E27FC236}">
                <a16:creationId xmlns:a16="http://schemas.microsoft.com/office/drawing/2014/main" id="{8ADF1360-BC8E-2B03-6004-47B2F95C2067}"/>
              </a:ext>
            </a:extLst>
          </p:cNvPr>
          <p:cNvGraphicFramePr>
            <a:graphicFrameLocks noGrp="1"/>
          </p:cNvGraphicFramePr>
          <p:nvPr>
            <p:ph idx="1"/>
            <p:extLst>
              <p:ext uri="{D42A27DB-BD31-4B8C-83A1-F6EECF244321}">
                <p14:modId xmlns:p14="http://schemas.microsoft.com/office/powerpoint/2010/main" val="1350371115"/>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4612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7F52B3-08B4-4D76-BFE5-EC4413E49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EC157D4-C211-47CF-9526-9BC11484A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F086E6B5-2390-45BD-B5EA-EDF4B6461C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48380" cy="6229550"/>
            <a:chOff x="162361" y="253193"/>
            <a:chExt cx="11848380"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4300" y="44305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B213110-3739-2495-E852-B55DB93A8BF0}"/>
              </a:ext>
            </a:extLst>
          </p:cNvPr>
          <p:cNvSpPr>
            <a:spLocks noGrp="1"/>
          </p:cNvSpPr>
          <p:nvPr>
            <p:ph type="title"/>
          </p:nvPr>
        </p:nvSpPr>
        <p:spPr>
          <a:xfrm>
            <a:off x="770878" y="4455560"/>
            <a:ext cx="10773422" cy="1797530"/>
          </a:xfrm>
        </p:spPr>
        <p:txBody>
          <a:bodyPr anchor="t">
            <a:normAutofit/>
          </a:bodyPr>
          <a:lstStyle/>
          <a:p>
            <a:r>
              <a:rPr lang="en-US" sz="4400"/>
              <a:t>                     </a:t>
            </a:r>
            <a:r>
              <a:rPr lang="en-US" sz="4400">
                <a:latin typeface="Times New Roman" panose="02020603050405020304" pitchFamily="18" charset="0"/>
                <a:cs typeface="Times New Roman" panose="02020603050405020304" pitchFamily="18" charset="0"/>
              </a:rPr>
              <a:t>Future Works</a:t>
            </a:r>
          </a:p>
        </p:txBody>
      </p:sp>
      <p:graphicFrame>
        <p:nvGraphicFramePr>
          <p:cNvPr id="5" name="Content Placeholder 2">
            <a:extLst>
              <a:ext uri="{FF2B5EF4-FFF2-40B4-BE49-F238E27FC236}">
                <a16:creationId xmlns:a16="http://schemas.microsoft.com/office/drawing/2014/main" id="{D11E1CFE-C268-A84A-C3DF-A63C87FFAD84}"/>
              </a:ext>
            </a:extLst>
          </p:cNvPr>
          <p:cNvGraphicFramePr>
            <a:graphicFrameLocks noGrp="1"/>
          </p:cNvGraphicFramePr>
          <p:nvPr>
            <p:ph idx="1"/>
            <p:extLst>
              <p:ext uri="{D42A27DB-BD31-4B8C-83A1-F6EECF244321}">
                <p14:modId xmlns:p14="http://schemas.microsoft.com/office/powerpoint/2010/main" val="2053803459"/>
              </p:ext>
            </p:extLst>
          </p:nvPr>
        </p:nvGraphicFramePr>
        <p:xfrm>
          <a:off x="777875" y="328469"/>
          <a:ext cx="10658475" cy="3952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53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D751-AAA2-8D46-0380-43AB18B4E3FB}"/>
              </a:ext>
            </a:extLst>
          </p:cNvPr>
          <p:cNvSpPr>
            <a:spLocks noGrp="1"/>
          </p:cNvSpPr>
          <p:nvPr>
            <p:ph type="title"/>
          </p:nvPr>
        </p:nvSpPr>
        <p:spPr>
          <a:xfrm>
            <a:off x="4180205" y="2468245"/>
            <a:ext cx="4516755" cy="1325563"/>
          </a:xfrm>
        </p:spPr>
        <p:txBody>
          <a:bodyPr/>
          <a:lstStyle/>
          <a:p>
            <a:r>
              <a:rPr lang="en-US" dirty="0"/>
              <a:t>Thank you !</a:t>
            </a:r>
          </a:p>
        </p:txBody>
      </p:sp>
    </p:spTree>
    <p:extLst>
      <p:ext uri="{BB962C8B-B14F-4D97-AF65-F5344CB8AC3E}">
        <p14:creationId xmlns:p14="http://schemas.microsoft.com/office/powerpoint/2010/main" val="2878017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D47D7CD-06A5-4710-B816-F23F56C52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058D9C7-7C50-4582-9A60-0569A536A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40D162DE-DC95-6779-020A-834487937871}"/>
              </a:ext>
            </a:extLst>
          </p:cNvPr>
          <p:cNvSpPr>
            <a:spLocks noGrp="1"/>
          </p:cNvSpPr>
          <p:nvPr>
            <p:ph type="title"/>
          </p:nvPr>
        </p:nvSpPr>
        <p:spPr>
          <a:xfrm>
            <a:off x="777240" y="777240"/>
            <a:ext cx="4606280" cy="2493876"/>
          </a:xfrm>
        </p:spPr>
        <p:txBody>
          <a:bodyPr anchor="b">
            <a:normAutofit/>
          </a:bodyPr>
          <a:lstStyle/>
          <a:p>
            <a:r>
              <a:rPr lang="en-US" sz="4100" b="0" i="0">
                <a:effectLst/>
                <a:latin typeface="Times New Roman" panose="02020603050405020304" pitchFamily="18" charset="0"/>
                <a:cs typeface="Times New Roman" panose="02020603050405020304" pitchFamily="18" charset="0"/>
              </a:rPr>
              <a:t>Introducing a Greener Tomorrow: Empowering Agriculture with AI</a:t>
            </a:r>
            <a:endParaRPr lang="en-US" sz="41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6024CA-3D83-3E4C-6932-15BE1965DAB9}"/>
              </a:ext>
            </a:extLst>
          </p:cNvPr>
          <p:cNvSpPr>
            <a:spLocks noGrp="1"/>
          </p:cNvSpPr>
          <p:nvPr>
            <p:ph idx="1"/>
          </p:nvPr>
        </p:nvSpPr>
        <p:spPr>
          <a:xfrm>
            <a:off x="777240" y="3428999"/>
            <a:ext cx="4606280" cy="2747963"/>
          </a:xfrm>
        </p:spPr>
        <p:txBody>
          <a:bodyPr anchor="t">
            <a:normAutofit/>
          </a:bodyPr>
          <a:lstStyle/>
          <a:p>
            <a:r>
              <a:rPr lang="en-US" sz="1100" dirty="0">
                <a:latin typeface="Times New Roman" panose="02020603050405020304" pitchFamily="18" charset="0"/>
                <a:cs typeface="Times New Roman" panose="02020603050405020304" pitchFamily="18" charset="0"/>
              </a:rPr>
              <a:t>The global population is projected to reach 9.7 billion by 2050, leading to an unprecedented demand for food production.</a:t>
            </a:r>
          </a:p>
          <a:p>
            <a:r>
              <a:rPr lang="en-US" sz="1100" b="0" i="0" dirty="0">
                <a:effectLst/>
                <a:latin typeface="Times New Roman"/>
                <a:cs typeface="Times New Roman"/>
              </a:rPr>
              <a:t>In today's fast-paced world, agriculture faces an incredible challenge: how to feed a growing global population while conserving resources and minimizing environmental impact.</a:t>
            </a:r>
          </a:p>
          <a:p>
            <a:r>
              <a:rPr lang="en-US" sz="1100" b="0" i="0" dirty="0">
                <a:effectLst/>
                <a:latin typeface="Times New Roman"/>
                <a:cs typeface="Times New Roman"/>
              </a:rPr>
              <a:t>Imagine a world where every farmer, regardless of their experience, can make informed decisions that boost crop yields, reduce waste, and ensure healthier plants.</a:t>
            </a:r>
            <a:r>
              <a:rPr lang="en-US" sz="1100" dirty="0">
                <a:latin typeface="Times New Roman"/>
                <a:cs typeface="Times New Roman"/>
              </a:rPr>
              <a:t> </a:t>
            </a:r>
            <a:endParaRPr lang="en-US" sz="1100" b="0" i="0" dirty="0">
              <a:effectLst/>
              <a:latin typeface="Times New Roman" panose="02020603050405020304" pitchFamily="18" charset="0"/>
              <a:cs typeface="Times New Roman" panose="02020603050405020304" pitchFamily="18" charset="0"/>
            </a:endParaRPr>
          </a:p>
          <a:p>
            <a:r>
              <a:rPr lang="en-US" sz="1100" b="0" i="0" dirty="0">
                <a:effectLst/>
                <a:latin typeface="Times New Roman"/>
                <a:cs typeface="Times New Roman"/>
              </a:rPr>
              <a:t>Traditional farming methods can be resource-intensive and often lead to unpredictable outcomes. This is where our project steps in.</a:t>
            </a:r>
          </a:p>
          <a:p>
            <a:r>
              <a:rPr lang="en-US" sz="1100" b="0" i="0" dirty="0">
                <a:effectLst/>
                <a:latin typeface="Times New Roman"/>
                <a:cs typeface="Times New Roman"/>
              </a:rPr>
              <a:t>Welcome to the future of agriculture, where data science and AI are revolutionizing farming practices.</a:t>
            </a:r>
          </a:p>
          <a:p>
            <a:pPr marL="0" indent="0">
              <a:buNone/>
            </a:pPr>
            <a:endParaRPr lang="en-US" sz="1100" b="0" i="0">
              <a:effectLst/>
              <a:latin typeface="Times New Roman" panose="02020603050405020304" pitchFamily="18" charset="0"/>
              <a:cs typeface="Times New Roman" panose="02020603050405020304" pitchFamily="18" charset="0"/>
            </a:endParaRPr>
          </a:p>
          <a:p>
            <a:endParaRPr lang="en-US" sz="1100">
              <a:latin typeface="Times New Roman" panose="02020603050405020304" pitchFamily="18" charset="0"/>
              <a:cs typeface="Times New Roman" panose="02020603050405020304" pitchFamily="18" charset="0"/>
            </a:endParaRPr>
          </a:p>
        </p:txBody>
      </p:sp>
      <p:grpSp>
        <p:nvGrpSpPr>
          <p:cNvPr id="26" name="decorative circles">
            <a:extLst>
              <a:ext uri="{FF2B5EF4-FFF2-40B4-BE49-F238E27FC236}">
                <a16:creationId xmlns:a16="http://schemas.microsoft.com/office/drawing/2014/main" id="{A5A42520-81F5-4CA6-A7DA-9CD71733A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15" name="Oval 14">
              <a:extLst>
                <a:ext uri="{FF2B5EF4-FFF2-40B4-BE49-F238E27FC236}">
                  <a16:creationId xmlns:a16="http://schemas.microsoft.com/office/drawing/2014/main" id="{BDB3C8F9-1E7D-4D3B-A4BF-F97576E5C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B80C13D-6AE8-4D68-9A8B-49B796A67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340680A-5931-4B24-ADEB-7656B70FBB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EAF5EEB-C2D5-4D5F-8BF0-0E7961A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482DF8-0B0D-4F32-8416-4969600508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Rice saplings">
            <a:extLst>
              <a:ext uri="{FF2B5EF4-FFF2-40B4-BE49-F238E27FC236}">
                <a16:creationId xmlns:a16="http://schemas.microsoft.com/office/drawing/2014/main" id="{95028F97-341B-0C69-F2B2-AD1DD1B12CE9}"/>
              </a:ext>
            </a:extLst>
          </p:cNvPr>
          <p:cNvPicPr>
            <a:picLocks noChangeAspect="1"/>
          </p:cNvPicPr>
          <p:nvPr/>
        </p:nvPicPr>
        <p:blipFill rotWithShape="1">
          <a:blip r:embed="rId2"/>
          <a:srcRect l="16841" r="15787" b="-2"/>
          <a:stretch/>
        </p:blipFill>
        <p:spPr>
          <a:xfrm>
            <a:off x="6475068" y="1214970"/>
            <a:ext cx="5716932" cy="5643030"/>
          </a:xfrm>
          <a:custGeom>
            <a:avLst/>
            <a:gdLst/>
            <a:ahLst/>
            <a:cxnLst/>
            <a:rect l="l" t="t" r="r" b="b"/>
            <a:pathLst>
              <a:path w="5716932" h="5643030">
                <a:moveTo>
                  <a:pt x="3371933" y="0"/>
                </a:moveTo>
                <a:cubicBezTo>
                  <a:pt x="4186675" y="0"/>
                  <a:pt x="4933927" y="288960"/>
                  <a:pt x="5516795" y="769986"/>
                </a:cubicBezTo>
                <a:lnTo>
                  <a:pt x="5716932" y="951882"/>
                </a:lnTo>
                <a:lnTo>
                  <a:pt x="5716932" y="5643030"/>
                </a:lnTo>
                <a:lnTo>
                  <a:pt x="884716" y="5643030"/>
                </a:lnTo>
                <a:lnTo>
                  <a:pt x="769986" y="5516796"/>
                </a:lnTo>
                <a:cubicBezTo>
                  <a:pt x="288960" y="4933927"/>
                  <a:pt x="0" y="4186675"/>
                  <a:pt x="0" y="3371933"/>
                </a:cubicBezTo>
                <a:cubicBezTo>
                  <a:pt x="0" y="1509666"/>
                  <a:pt x="1509666" y="0"/>
                  <a:pt x="3371933" y="0"/>
                </a:cubicBezTo>
                <a:close/>
              </a:path>
            </a:pathLst>
          </a:custGeom>
        </p:spPr>
      </p:pic>
    </p:spTree>
    <p:extLst>
      <p:ext uri="{BB962C8B-B14F-4D97-AF65-F5344CB8AC3E}">
        <p14:creationId xmlns:p14="http://schemas.microsoft.com/office/powerpoint/2010/main" val="217291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00815F-9DCC-C8D9-FF8D-71FD007EF065}"/>
              </a:ext>
            </a:extLst>
          </p:cNvPr>
          <p:cNvSpPr>
            <a:spLocks noGrp="1"/>
          </p:cNvSpPr>
          <p:nvPr>
            <p:ph type="title"/>
          </p:nvPr>
        </p:nvSpPr>
        <p:spPr>
          <a:xfrm>
            <a:off x="770878" y="952023"/>
            <a:ext cx="10773422" cy="1797530"/>
          </a:xfrm>
        </p:spPr>
        <p:txBody>
          <a:bodyPr anchor="t">
            <a:normAutofit/>
          </a:bodyPr>
          <a:lstStyle/>
          <a:p>
            <a:r>
              <a:rPr lang="en-US" sz="4400" b="1">
                <a:ea typeface="+mj-lt"/>
                <a:cs typeface="+mj-lt"/>
              </a:rPr>
              <a:t>Problem Statement: AgriAdvisor's Solutions to Agricultural Challenges</a:t>
            </a:r>
            <a:endParaRPr lang="en-US" sz="4400"/>
          </a:p>
        </p:txBody>
      </p:sp>
      <p:graphicFrame>
        <p:nvGraphicFramePr>
          <p:cNvPr id="5" name="Content Placeholder 2">
            <a:extLst>
              <a:ext uri="{FF2B5EF4-FFF2-40B4-BE49-F238E27FC236}">
                <a16:creationId xmlns:a16="http://schemas.microsoft.com/office/drawing/2014/main" id="{B3CCEEF3-675F-F7E1-713C-72FC8D2A0865}"/>
              </a:ext>
            </a:extLst>
          </p:cNvPr>
          <p:cNvGraphicFramePr>
            <a:graphicFrameLocks noGrp="1"/>
          </p:cNvGraphicFramePr>
          <p:nvPr>
            <p:ph idx="1"/>
            <p:extLst>
              <p:ext uri="{D42A27DB-BD31-4B8C-83A1-F6EECF244321}">
                <p14:modId xmlns:p14="http://schemas.microsoft.com/office/powerpoint/2010/main" val="4030339631"/>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013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60A7-A259-51A0-D80C-721CA74BB599}"/>
              </a:ext>
            </a:extLst>
          </p:cNvPr>
          <p:cNvSpPr>
            <a:spLocks noGrp="1"/>
          </p:cNvSpPr>
          <p:nvPr>
            <p:ph type="title"/>
          </p:nvPr>
        </p:nvSpPr>
        <p:spPr>
          <a:xfrm>
            <a:off x="777240" y="365125"/>
            <a:ext cx="10659110" cy="1131981"/>
          </a:xfrm>
        </p:spPr>
        <p:txBody>
          <a:bodyPr>
            <a:normAutofit/>
          </a:bodyPr>
          <a:lstStyle/>
          <a:p>
            <a:pPr algn="ctr"/>
            <a:r>
              <a:rPr lang="en-US" sz="3600" b="1" i="0" dirty="0">
                <a:solidFill>
                  <a:srgbClr val="374151"/>
                </a:solidFill>
                <a:effectLst/>
                <a:latin typeface="Times New Roman" panose="02020603050405020304" pitchFamily="18" charset="0"/>
                <a:cs typeface="Times New Roman" panose="02020603050405020304" pitchFamily="18" charset="0"/>
              </a:rPr>
              <a:t>Harnessing the Power of Data</a:t>
            </a:r>
            <a:endParaRPr lang="en-PH" sz="3600"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7D951CBA-B295-F06F-A023-68AAE9BBF9FC}"/>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10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5196-302D-94B1-E063-88C8C9491706}"/>
              </a:ext>
            </a:extLst>
          </p:cNvPr>
          <p:cNvSpPr>
            <a:spLocks noGrp="1"/>
          </p:cNvSpPr>
          <p:nvPr>
            <p:ph type="title"/>
          </p:nvPr>
        </p:nvSpPr>
        <p:spPr>
          <a:xfrm>
            <a:off x="777240" y="365125"/>
            <a:ext cx="10659110" cy="467345"/>
          </a:xfrm>
        </p:spPr>
        <p:txBody>
          <a:bodyPr>
            <a:normAutofit fontScale="90000"/>
          </a:bodyPr>
          <a:lstStyle/>
          <a:p>
            <a:r>
              <a:rPr lang="en-PH" dirty="0"/>
              <a:t>Dataset Overview</a:t>
            </a:r>
          </a:p>
        </p:txBody>
      </p:sp>
      <p:pic>
        <p:nvPicPr>
          <p:cNvPr id="5" name="Picture 4">
            <a:extLst>
              <a:ext uri="{FF2B5EF4-FFF2-40B4-BE49-F238E27FC236}">
                <a16:creationId xmlns:a16="http://schemas.microsoft.com/office/drawing/2014/main" id="{B8A7F6B1-60AE-5F56-CC6E-5AD379BB3FD0}"/>
              </a:ext>
            </a:extLst>
          </p:cNvPr>
          <p:cNvPicPr>
            <a:picLocks noChangeAspect="1"/>
          </p:cNvPicPr>
          <p:nvPr/>
        </p:nvPicPr>
        <p:blipFill>
          <a:blip r:embed="rId2"/>
          <a:stretch>
            <a:fillRect/>
          </a:stretch>
        </p:blipFill>
        <p:spPr>
          <a:xfrm>
            <a:off x="4312024" y="1224481"/>
            <a:ext cx="6840618" cy="2737688"/>
          </a:xfrm>
          <a:prstGeom prst="rect">
            <a:avLst/>
          </a:prstGeom>
        </p:spPr>
      </p:pic>
      <p:pic>
        <p:nvPicPr>
          <p:cNvPr id="7" name="Picture 6">
            <a:extLst>
              <a:ext uri="{FF2B5EF4-FFF2-40B4-BE49-F238E27FC236}">
                <a16:creationId xmlns:a16="http://schemas.microsoft.com/office/drawing/2014/main" id="{C57EB9F0-B1A0-AE29-EBE6-2CF8E02FD69F}"/>
              </a:ext>
            </a:extLst>
          </p:cNvPr>
          <p:cNvPicPr>
            <a:picLocks noChangeAspect="1"/>
          </p:cNvPicPr>
          <p:nvPr/>
        </p:nvPicPr>
        <p:blipFill>
          <a:blip r:embed="rId3"/>
          <a:stretch>
            <a:fillRect/>
          </a:stretch>
        </p:blipFill>
        <p:spPr>
          <a:xfrm>
            <a:off x="226228" y="3962169"/>
            <a:ext cx="9103850" cy="2700378"/>
          </a:xfrm>
          <a:prstGeom prst="rect">
            <a:avLst/>
          </a:prstGeom>
        </p:spPr>
      </p:pic>
    </p:spTree>
    <p:extLst>
      <p:ext uri="{BB962C8B-B14F-4D97-AF65-F5344CB8AC3E}">
        <p14:creationId xmlns:p14="http://schemas.microsoft.com/office/powerpoint/2010/main" val="400998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A06C6-080F-7C58-2D0F-E513FE5EACC0}"/>
              </a:ext>
            </a:extLst>
          </p:cNvPr>
          <p:cNvSpPr>
            <a:spLocks noGrp="1"/>
          </p:cNvSpPr>
          <p:nvPr>
            <p:ph type="title"/>
          </p:nvPr>
        </p:nvSpPr>
        <p:spPr/>
        <p:txBody>
          <a:bodyPr>
            <a:normAutofit fontScale="90000"/>
          </a:bodyPr>
          <a:lstStyle/>
          <a:p>
            <a:r>
              <a:rPr lang="en-US" b="1" i="0" dirty="0">
                <a:solidFill>
                  <a:srgbClr val="202124"/>
                </a:solidFill>
                <a:effectLst/>
                <a:latin typeface="zeitung"/>
              </a:rPr>
              <a:t>New Plant Diseases Dataset</a:t>
            </a:r>
            <a:br>
              <a:rPr lang="en-US" b="1" i="0" dirty="0">
                <a:solidFill>
                  <a:srgbClr val="202124"/>
                </a:solidFill>
                <a:effectLst/>
                <a:latin typeface="zeitung"/>
              </a:rPr>
            </a:br>
            <a:endParaRPr lang="en-PH" dirty="0"/>
          </a:p>
        </p:txBody>
      </p:sp>
      <p:sp>
        <p:nvSpPr>
          <p:cNvPr id="3" name="Content Placeholder 2">
            <a:extLst>
              <a:ext uri="{FF2B5EF4-FFF2-40B4-BE49-F238E27FC236}">
                <a16:creationId xmlns:a16="http://schemas.microsoft.com/office/drawing/2014/main" id="{3B8166BE-156E-B350-2C36-583990A3E782}"/>
              </a:ext>
            </a:extLst>
          </p:cNvPr>
          <p:cNvSpPr>
            <a:spLocks noGrp="1"/>
          </p:cNvSpPr>
          <p:nvPr>
            <p:ph idx="1"/>
          </p:nvPr>
        </p:nvSpPr>
        <p:spPr/>
        <p:txBody>
          <a:bodyPr/>
          <a:lstStyle/>
          <a:p>
            <a:r>
              <a:rPr lang="en-US" i="0" dirty="0">
                <a:solidFill>
                  <a:srgbClr val="3C4043"/>
                </a:solidFill>
                <a:effectLst/>
              </a:rPr>
              <a:t>This dataset is recreated using offline augmentation from the original dataset. The original dataset can be found on </a:t>
            </a:r>
            <a:r>
              <a:rPr lang="en-US" i="0" u="none" strike="noStrike" dirty="0">
                <a:solidFill>
                  <a:srgbClr val="202124"/>
                </a:solidFill>
                <a:effectLst/>
                <a:hlinkClick r:id="rId2"/>
              </a:rPr>
              <a:t>this</a:t>
            </a:r>
            <a:r>
              <a:rPr lang="en-US" i="0" dirty="0">
                <a:solidFill>
                  <a:srgbClr val="3C4043"/>
                </a:solidFill>
                <a:effectLst/>
              </a:rPr>
              <a:t> github repo. </a:t>
            </a:r>
          </a:p>
          <a:p>
            <a:r>
              <a:rPr lang="en-US" i="0" dirty="0">
                <a:solidFill>
                  <a:srgbClr val="3C4043"/>
                </a:solidFill>
                <a:effectLst/>
              </a:rPr>
              <a:t>This dataset consists of about 87K rgb images of healthy and diseased crop leaves which is categorized into 38 different classes. </a:t>
            </a:r>
          </a:p>
          <a:p>
            <a:r>
              <a:rPr lang="en-US" i="0" dirty="0">
                <a:solidFill>
                  <a:srgbClr val="3C4043"/>
                </a:solidFill>
                <a:effectLst/>
              </a:rPr>
              <a:t>The total dataset is divided into 80/20 ratio of training and validation set preserving the directory structure.</a:t>
            </a:r>
          </a:p>
          <a:p>
            <a:r>
              <a:rPr lang="en-US" i="0" dirty="0">
                <a:solidFill>
                  <a:srgbClr val="3C4043"/>
                </a:solidFill>
                <a:effectLst/>
              </a:rPr>
              <a:t> A new directory containing 33 test images is created later for prediction purpose</a:t>
            </a:r>
            <a:endParaRPr lang="en-PH" dirty="0"/>
          </a:p>
        </p:txBody>
      </p:sp>
      <p:pic>
        <p:nvPicPr>
          <p:cNvPr id="6" name="Picture 5">
            <a:extLst>
              <a:ext uri="{FF2B5EF4-FFF2-40B4-BE49-F238E27FC236}">
                <a16:creationId xmlns:a16="http://schemas.microsoft.com/office/drawing/2014/main" id="{042B1F0A-6260-53D3-F130-19E377F4A134}"/>
              </a:ext>
            </a:extLst>
          </p:cNvPr>
          <p:cNvPicPr>
            <a:picLocks noChangeAspect="1"/>
          </p:cNvPicPr>
          <p:nvPr/>
        </p:nvPicPr>
        <p:blipFill>
          <a:blip r:embed="rId3"/>
          <a:stretch>
            <a:fillRect/>
          </a:stretch>
        </p:blipFill>
        <p:spPr>
          <a:xfrm>
            <a:off x="7917742" y="4199514"/>
            <a:ext cx="3855473" cy="1977449"/>
          </a:xfrm>
          <a:prstGeom prst="rect">
            <a:avLst/>
          </a:prstGeom>
        </p:spPr>
      </p:pic>
    </p:spTree>
    <p:extLst>
      <p:ext uri="{BB962C8B-B14F-4D97-AF65-F5344CB8AC3E}">
        <p14:creationId xmlns:p14="http://schemas.microsoft.com/office/powerpoint/2010/main" val="2125763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4504F1D-EFAF-CC7A-7825-2513F58E64E1}"/>
              </a:ext>
            </a:extLst>
          </p:cNvPr>
          <p:cNvSpPr>
            <a:spLocks noGrp="1"/>
          </p:cNvSpPr>
          <p:nvPr>
            <p:ph type="title"/>
          </p:nvPr>
        </p:nvSpPr>
        <p:spPr>
          <a:xfrm>
            <a:off x="770878" y="952023"/>
            <a:ext cx="10773422" cy="1797530"/>
          </a:xfrm>
        </p:spPr>
        <p:txBody>
          <a:bodyPr anchor="t">
            <a:normAutofit/>
          </a:bodyPr>
          <a:lstStyle/>
          <a:p>
            <a:r>
              <a:rPr lang="en-US" sz="4400">
                <a:latin typeface="Times New Roman" panose="02020603050405020304" pitchFamily="18" charset="0"/>
                <a:cs typeface="Times New Roman" panose="02020603050405020304" pitchFamily="18" charset="0"/>
              </a:rPr>
              <a:t>Methodologies</a:t>
            </a:r>
            <a:endParaRPr lang="en-PH" sz="440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028FAD85-D177-6073-382C-F2FCE636CE4C}"/>
              </a:ext>
            </a:extLst>
          </p:cNvPr>
          <p:cNvGraphicFramePr>
            <a:graphicFrameLocks noGrp="1"/>
          </p:cNvGraphicFramePr>
          <p:nvPr>
            <p:ph idx="1"/>
            <p:extLst>
              <p:ext uri="{D42A27DB-BD31-4B8C-83A1-F6EECF244321}">
                <p14:modId xmlns:p14="http://schemas.microsoft.com/office/powerpoint/2010/main" val="3094756649"/>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727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BEF59955-8051-54ED-A254-269F8EF47FD1}"/>
              </a:ext>
            </a:extLst>
          </p:cNvPr>
          <p:cNvSpPr>
            <a:spLocks noGrp="1"/>
          </p:cNvSpPr>
          <p:nvPr>
            <p:ph type="title"/>
          </p:nvPr>
        </p:nvSpPr>
        <p:spPr>
          <a:xfrm>
            <a:off x="770878" y="952022"/>
            <a:ext cx="4606280" cy="5157049"/>
          </a:xfrm>
        </p:spPr>
        <p:txBody>
          <a:bodyPr anchor="ctr">
            <a:normAutofit/>
          </a:bodyPr>
          <a:lstStyle/>
          <a:p>
            <a:r>
              <a:rPr lang="en-US" sz="4400" dirty="0"/>
              <a:t>Data Preparation and Analysis</a:t>
            </a:r>
          </a:p>
        </p:txBody>
      </p:sp>
      <p:grpSp>
        <p:nvGrpSpPr>
          <p:cNvPr id="59"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31" name="Oval 30">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graphicFrame>
        <p:nvGraphicFramePr>
          <p:cNvPr id="5" name="Content Placeholder 2">
            <a:extLst>
              <a:ext uri="{FF2B5EF4-FFF2-40B4-BE49-F238E27FC236}">
                <a16:creationId xmlns:a16="http://schemas.microsoft.com/office/drawing/2014/main" id="{2F7716D4-8C57-6D88-AD1E-7FC38F9B4B8E}"/>
              </a:ext>
            </a:extLst>
          </p:cNvPr>
          <p:cNvGraphicFramePr>
            <a:graphicFrameLocks noGrp="1"/>
          </p:cNvGraphicFramePr>
          <p:nvPr>
            <p:ph idx="1"/>
            <p:extLst>
              <p:ext uri="{D42A27DB-BD31-4B8C-83A1-F6EECF244321}">
                <p14:modId xmlns:p14="http://schemas.microsoft.com/office/powerpoint/2010/main" val="2441012841"/>
              </p:ext>
            </p:extLst>
          </p:nvPr>
        </p:nvGraphicFramePr>
        <p:xfrm>
          <a:off x="5544879" y="967593"/>
          <a:ext cx="5876244" cy="514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EA94C53-E453-FB63-72DC-ABA9345220CF}"/>
              </a:ext>
            </a:extLst>
          </p:cNvPr>
          <p:cNvSpPr txBox="1"/>
          <p:nvPr/>
        </p:nvSpPr>
        <p:spPr>
          <a:xfrm>
            <a:off x="9202178" y="1232787"/>
            <a:ext cx="2386666" cy="600164"/>
          </a:xfrm>
          <a:prstGeom prst="rect">
            <a:avLst/>
          </a:prstGeom>
          <a:noFill/>
        </p:spPr>
        <p:txBody>
          <a:bodyPr wrap="square" rtlCol="0">
            <a:spAutoFit/>
          </a:bodyPr>
          <a:lstStyle/>
          <a:p>
            <a:r>
              <a:rPr lang="en-US" sz="1100" b="1" dirty="0"/>
              <a:t>Data is collection from                  USDA and Kaggle</a:t>
            </a:r>
            <a:endParaRPr lang="en-US" sz="1100" dirty="0"/>
          </a:p>
          <a:p>
            <a:endParaRPr lang="en-US" sz="1100" dirty="0"/>
          </a:p>
        </p:txBody>
      </p:sp>
      <p:sp>
        <p:nvSpPr>
          <p:cNvPr id="4" name="TextBox 3">
            <a:extLst>
              <a:ext uri="{FF2B5EF4-FFF2-40B4-BE49-F238E27FC236}">
                <a16:creationId xmlns:a16="http://schemas.microsoft.com/office/drawing/2014/main" id="{98015AD6-80A9-4DE1-8E8D-1027B469F14E}"/>
              </a:ext>
            </a:extLst>
          </p:cNvPr>
          <p:cNvSpPr txBox="1"/>
          <p:nvPr/>
        </p:nvSpPr>
        <p:spPr>
          <a:xfrm>
            <a:off x="9410346" y="4262198"/>
            <a:ext cx="2157410" cy="600164"/>
          </a:xfrm>
          <a:prstGeom prst="rect">
            <a:avLst/>
          </a:prstGeom>
          <a:noFill/>
        </p:spPr>
        <p:txBody>
          <a:bodyPr wrap="square" rtlCol="0">
            <a:spAutoFit/>
          </a:bodyPr>
          <a:lstStyle/>
          <a:p>
            <a:r>
              <a:rPr lang="en-US" sz="1100" b="1" dirty="0"/>
              <a:t>SVM</a:t>
            </a:r>
          </a:p>
          <a:p>
            <a:r>
              <a:rPr lang="en-US" sz="1100" b="1" dirty="0"/>
              <a:t>XGBoost</a:t>
            </a:r>
            <a:br>
              <a:rPr lang="en-US" sz="1100" b="1" dirty="0"/>
            </a:br>
            <a:r>
              <a:rPr lang="en-US" sz="1100" b="1" dirty="0"/>
              <a:t>Resnet</a:t>
            </a:r>
          </a:p>
        </p:txBody>
      </p:sp>
      <p:sp>
        <p:nvSpPr>
          <p:cNvPr id="6" name="TextBox 5">
            <a:extLst>
              <a:ext uri="{FF2B5EF4-FFF2-40B4-BE49-F238E27FC236}">
                <a16:creationId xmlns:a16="http://schemas.microsoft.com/office/drawing/2014/main" id="{1246F1C0-CEF3-6E59-883D-E4438F62CCB8}"/>
              </a:ext>
            </a:extLst>
          </p:cNvPr>
          <p:cNvSpPr txBox="1"/>
          <p:nvPr/>
        </p:nvSpPr>
        <p:spPr>
          <a:xfrm>
            <a:off x="9351992" y="5325131"/>
            <a:ext cx="1425516" cy="600164"/>
          </a:xfrm>
          <a:prstGeom prst="rect">
            <a:avLst/>
          </a:prstGeom>
          <a:noFill/>
        </p:spPr>
        <p:txBody>
          <a:bodyPr wrap="square" rtlCol="0">
            <a:spAutoFit/>
          </a:bodyPr>
          <a:lstStyle/>
          <a:p>
            <a:r>
              <a:rPr lang="en-US" sz="1100" b="1" dirty="0"/>
              <a:t>70-training</a:t>
            </a:r>
          </a:p>
          <a:p>
            <a:r>
              <a:rPr lang="en-US" sz="1100" b="1" dirty="0"/>
              <a:t>20-testing</a:t>
            </a:r>
          </a:p>
          <a:p>
            <a:r>
              <a:rPr lang="en-US" sz="1100" b="1" dirty="0"/>
              <a:t>10-validation</a:t>
            </a:r>
          </a:p>
        </p:txBody>
      </p:sp>
      <p:sp>
        <p:nvSpPr>
          <p:cNvPr id="7" name="TextBox 6">
            <a:extLst>
              <a:ext uri="{FF2B5EF4-FFF2-40B4-BE49-F238E27FC236}">
                <a16:creationId xmlns:a16="http://schemas.microsoft.com/office/drawing/2014/main" id="{8182E013-0459-F812-4B37-1B612F8199D1}"/>
              </a:ext>
            </a:extLst>
          </p:cNvPr>
          <p:cNvSpPr txBox="1"/>
          <p:nvPr/>
        </p:nvSpPr>
        <p:spPr>
          <a:xfrm>
            <a:off x="9333739" y="3404297"/>
            <a:ext cx="1566126" cy="261610"/>
          </a:xfrm>
          <a:prstGeom prst="rect">
            <a:avLst/>
          </a:prstGeom>
          <a:noFill/>
        </p:spPr>
        <p:txBody>
          <a:bodyPr wrap="square" rtlCol="0">
            <a:spAutoFit/>
          </a:bodyPr>
          <a:lstStyle/>
          <a:p>
            <a:r>
              <a:rPr lang="en-US" sz="1100" b="1" dirty="0"/>
              <a:t>Python</a:t>
            </a:r>
          </a:p>
        </p:txBody>
      </p:sp>
    </p:spTree>
    <p:extLst>
      <p:ext uri="{BB962C8B-B14F-4D97-AF65-F5344CB8AC3E}">
        <p14:creationId xmlns:p14="http://schemas.microsoft.com/office/powerpoint/2010/main" val="278385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A7B2-0D19-B755-9AFD-2A262E22FC6D}"/>
              </a:ext>
            </a:extLst>
          </p:cNvPr>
          <p:cNvSpPr>
            <a:spLocks noGrp="1"/>
          </p:cNvSpPr>
          <p:nvPr>
            <p:ph type="title"/>
          </p:nvPr>
        </p:nvSpPr>
        <p:spPr>
          <a:xfrm>
            <a:off x="777240" y="365125"/>
            <a:ext cx="10659110" cy="549186"/>
          </a:xfrm>
        </p:spPr>
        <p:txBody>
          <a:bodyPr>
            <a:normAutofit fontScale="90000"/>
          </a:bodyPr>
          <a:lstStyle/>
          <a:p>
            <a:r>
              <a:rPr lang="en-US" dirty="0"/>
              <a:t>System Diagram</a:t>
            </a:r>
          </a:p>
        </p:txBody>
      </p:sp>
      <p:pic>
        <p:nvPicPr>
          <p:cNvPr id="4" name="Content Placeholder 3" descr="A diagram of data processing&#10;&#10;Description automatically generated">
            <a:extLst>
              <a:ext uri="{FF2B5EF4-FFF2-40B4-BE49-F238E27FC236}">
                <a16:creationId xmlns:a16="http://schemas.microsoft.com/office/drawing/2014/main" id="{AADF687D-1B83-D276-7E2B-101731682B58}"/>
              </a:ext>
            </a:extLst>
          </p:cNvPr>
          <p:cNvPicPr>
            <a:picLocks noGrp="1" noChangeAspect="1"/>
          </p:cNvPicPr>
          <p:nvPr>
            <p:ph idx="1"/>
          </p:nvPr>
        </p:nvPicPr>
        <p:blipFill>
          <a:blip r:embed="rId3"/>
          <a:stretch>
            <a:fillRect/>
          </a:stretch>
        </p:blipFill>
        <p:spPr>
          <a:xfrm>
            <a:off x="2128637" y="980611"/>
            <a:ext cx="7366844" cy="5876026"/>
          </a:xfrm>
        </p:spPr>
      </p:pic>
    </p:spTree>
    <p:extLst>
      <p:ext uri="{BB962C8B-B14F-4D97-AF65-F5344CB8AC3E}">
        <p14:creationId xmlns:p14="http://schemas.microsoft.com/office/powerpoint/2010/main" val="4010231586"/>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7461</TotalTime>
  <Words>1129</Words>
  <Application>Microsoft Office PowerPoint</Application>
  <PresentationFormat>Widescreen</PresentationFormat>
  <Paragraphs>84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Nova</vt:lpstr>
      <vt:lpstr>Times New Roman</vt:lpstr>
      <vt:lpstr>zeitung</vt:lpstr>
      <vt:lpstr>ConfettiVTI</vt:lpstr>
      <vt:lpstr>AgriAdvisor</vt:lpstr>
      <vt:lpstr>Introducing a Greener Tomorrow: Empowering Agriculture with AI</vt:lpstr>
      <vt:lpstr>Problem Statement: AgriAdvisor's Solutions to Agricultural Challenges</vt:lpstr>
      <vt:lpstr>Harnessing the Power of Data</vt:lpstr>
      <vt:lpstr>Dataset Overview</vt:lpstr>
      <vt:lpstr>New Plant Diseases Dataset </vt:lpstr>
      <vt:lpstr>Methodologies</vt:lpstr>
      <vt:lpstr>Data Preparation and Analysis</vt:lpstr>
      <vt:lpstr>System Diagram</vt:lpstr>
      <vt:lpstr>Modeling – Machine Learning Algorithms</vt:lpstr>
      <vt:lpstr>Results - Homepage</vt:lpstr>
      <vt:lpstr>Results - Crop Recommendation</vt:lpstr>
      <vt:lpstr>Results – Fertilizer Recommendation</vt:lpstr>
      <vt:lpstr>PowerPoint Presentation</vt:lpstr>
      <vt:lpstr>What to Expect</vt:lpstr>
      <vt:lpstr>                     Future Works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AgriAdvisor</dc:title>
  <dc:creator>Apoorva Gonegari</dc:creator>
  <cp:lastModifiedBy>chandana kolluru</cp:lastModifiedBy>
  <cp:revision>224</cp:revision>
  <dcterms:created xsi:type="dcterms:W3CDTF">2023-09-05T01:32:20Z</dcterms:created>
  <dcterms:modified xsi:type="dcterms:W3CDTF">2023-12-07T20:56:50Z</dcterms:modified>
</cp:coreProperties>
</file>